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12" r:id="rId6"/>
    <p:sldId id="334" r:id="rId7"/>
    <p:sldId id="309" r:id="rId8"/>
    <p:sldId id="336" r:id="rId9"/>
    <p:sldId id="342" r:id="rId10"/>
    <p:sldId id="337" r:id="rId11"/>
    <p:sldId id="338" r:id="rId12"/>
    <p:sldId id="339" r:id="rId13"/>
    <p:sldId id="340" r:id="rId14"/>
    <p:sldId id="341" r:id="rId15"/>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89F4"/>
    <a:srgbClr val="29AAF8"/>
    <a:srgbClr val="36E0F5"/>
    <a:srgbClr val="E6561A"/>
    <a:srgbClr val="2AAE3F"/>
    <a:srgbClr val="EC540C"/>
    <a:srgbClr val="FFFFFF"/>
    <a:srgbClr val="424242"/>
    <a:srgbClr val="595959"/>
    <a:srgbClr val="3E6F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03" autoAdjust="0"/>
    <p:restoredTop sz="83302" autoAdjust="0"/>
  </p:normalViewPr>
  <p:slideViewPr>
    <p:cSldViewPr snapToGrid="0">
      <p:cViewPr varScale="1">
        <p:scale>
          <a:sx n="114" d="100"/>
          <a:sy n="114" d="100"/>
        </p:scale>
        <p:origin x="696" y="132"/>
      </p:cViewPr>
      <p:guideLst>
        <p:guide orient="horz" pos="2704"/>
        <p:guide orient="horz" pos="1457"/>
        <p:guide orient="horz" pos="3657"/>
        <p:guide orient="horz" pos="1094"/>
        <p:guide pos="3840"/>
        <p:guide pos="438"/>
        <p:guide pos="439"/>
      </p:guideLst>
    </p:cSldViewPr>
  </p:slideViewPr>
  <p:notesTextViewPr>
    <p:cViewPr>
      <p:scale>
        <a:sx n="200" d="100"/>
        <a:sy n="200" d="100"/>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9.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E6590A4-9632-4481-B10E-4DC4F3CF4B7D}" type="doc">
      <dgm:prSet loTypeId="urn:microsoft.com/office/officeart/2005/8/layout/process1" loCatId="process" qsTypeId="urn:microsoft.com/office/officeart/2005/8/quickstyle/simple1" qsCatId="simple" csTypeId="urn:microsoft.com/office/officeart/2005/8/colors/colorful5" csCatId="colorful" phldr="1"/>
      <dgm:spPr/>
    </dgm:pt>
    <dgm:pt modelId="{7D8D6538-FFA5-4057-BF95-1F41051BDCCD}">
      <dgm:prSet phldrT="[文本]"/>
      <dgm:spPr/>
      <dgm:t>
        <a:bodyPr/>
        <a:lstStyle/>
        <a:p>
          <a:r>
            <a:rPr lang="zh-CN" altLang="en-US" dirty="0"/>
            <a:t>导入</a:t>
          </a:r>
        </a:p>
      </dgm:t>
    </dgm:pt>
    <dgm:pt modelId="{D7C32C2E-85A1-4858-8DCE-D2C44EA44818}" cxnId="{3A92847C-BDE1-4A56-AD36-6C9A535729A8}" type="parTrans">
      <dgm:prSet/>
      <dgm:spPr/>
      <dgm:t>
        <a:bodyPr/>
        <a:lstStyle/>
        <a:p>
          <a:endParaRPr lang="zh-CN" altLang="en-US"/>
        </a:p>
      </dgm:t>
    </dgm:pt>
    <dgm:pt modelId="{A3CED38E-EB10-4769-9108-B2573FA8FBE4}" cxnId="{3A92847C-BDE1-4A56-AD36-6C9A535729A8}" type="sibTrans">
      <dgm:prSet/>
      <dgm:spPr/>
      <dgm:t>
        <a:bodyPr/>
        <a:lstStyle/>
        <a:p>
          <a:endParaRPr lang="zh-CN" altLang="en-US"/>
        </a:p>
      </dgm:t>
    </dgm:pt>
    <dgm:pt modelId="{5CBB7CE5-C92F-46EB-BF11-93A21D2FF561}">
      <dgm:prSet phldrT="[文本]"/>
      <dgm:spPr/>
      <dgm:t>
        <a:bodyPr/>
        <a:lstStyle/>
        <a:p>
          <a:r>
            <a:rPr lang="zh-CN" altLang="en-US" dirty="0"/>
            <a:t>知识讲解</a:t>
          </a:r>
        </a:p>
      </dgm:t>
    </dgm:pt>
    <dgm:pt modelId="{BB6E305E-F4E3-4867-AAD6-977FB8C4455F}" cxnId="{59E881AB-C980-48D6-8C6F-F7338CBD6838}" type="parTrans">
      <dgm:prSet/>
      <dgm:spPr/>
      <dgm:t>
        <a:bodyPr/>
        <a:lstStyle/>
        <a:p>
          <a:endParaRPr lang="zh-CN" altLang="en-US"/>
        </a:p>
      </dgm:t>
    </dgm:pt>
    <dgm:pt modelId="{F01835B3-05F2-46DA-BD7C-EE7438DAD7CE}" cxnId="{59E881AB-C980-48D6-8C6F-F7338CBD6838}" type="sibTrans">
      <dgm:prSet/>
      <dgm:spPr/>
      <dgm:t>
        <a:bodyPr/>
        <a:lstStyle/>
        <a:p>
          <a:endParaRPr lang="zh-CN" altLang="en-US"/>
        </a:p>
      </dgm:t>
    </dgm:pt>
    <dgm:pt modelId="{B8B470CB-DF17-4CB3-90CB-F1BF4FDB0D59}">
      <dgm:prSet phldrT="[文本]"/>
      <dgm:spPr/>
      <dgm:t>
        <a:bodyPr/>
        <a:lstStyle/>
        <a:p>
          <a:r>
            <a:rPr lang="zh-CN" altLang="en-US" dirty="0"/>
            <a:t>课堂练习</a:t>
          </a:r>
        </a:p>
      </dgm:t>
    </dgm:pt>
    <dgm:pt modelId="{6CCC2A86-F85B-44CC-98A3-C46FF64B3170}" cxnId="{8829B035-B4FA-4EE2-874B-8CE70CF04572}" type="parTrans">
      <dgm:prSet/>
      <dgm:spPr/>
      <dgm:t>
        <a:bodyPr/>
        <a:lstStyle/>
        <a:p>
          <a:endParaRPr lang="zh-CN" altLang="en-US"/>
        </a:p>
      </dgm:t>
    </dgm:pt>
    <dgm:pt modelId="{715DB15F-B18C-408D-AF4D-0B689BA0E58F}" cxnId="{8829B035-B4FA-4EE2-874B-8CE70CF04572}" type="sibTrans">
      <dgm:prSet/>
      <dgm:spPr/>
      <dgm:t>
        <a:bodyPr/>
        <a:lstStyle/>
        <a:p>
          <a:endParaRPr lang="zh-CN" altLang="en-US"/>
        </a:p>
      </dgm:t>
    </dgm:pt>
    <dgm:pt modelId="{A71BEDD8-220D-4CBD-929B-E387BF7E5B89}">
      <dgm:prSet phldrT="[文本]"/>
      <dgm:spPr/>
      <dgm:t>
        <a:bodyPr/>
        <a:lstStyle/>
        <a:p>
          <a:r>
            <a:rPr lang="zh-CN" altLang="en-US" dirty="0"/>
            <a:t>小节</a:t>
          </a:r>
        </a:p>
      </dgm:t>
    </dgm:pt>
    <dgm:pt modelId="{B4C59B78-86C3-4A2A-B0F6-61CC32DC173C}" cxnId="{FBDAC2E3-0204-49D7-AE0A-A1529D901268}" type="parTrans">
      <dgm:prSet/>
      <dgm:spPr/>
      <dgm:t>
        <a:bodyPr/>
        <a:lstStyle/>
        <a:p>
          <a:endParaRPr lang="zh-CN" altLang="en-US"/>
        </a:p>
      </dgm:t>
    </dgm:pt>
    <dgm:pt modelId="{EF0640CF-9B5B-4A2A-8EA1-B1435C113D4F}" cxnId="{FBDAC2E3-0204-49D7-AE0A-A1529D901268}" type="sibTrans">
      <dgm:prSet/>
      <dgm:spPr/>
      <dgm:t>
        <a:bodyPr/>
        <a:lstStyle/>
        <a:p>
          <a:endParaRPr lang="zh-CN" altLang="en-US"/>
        </a:p>
      </dgm:t>
    </dgm:pt>
    <dgm:pt modelId="{946525A1-11BE-4473-BD1E-5A02F57FAFE1}" type="pres">
      <dgm:prSet presAssocID="{5E6590A4-9632-4481-B10E-4DC4F3CF4B7D}" presName="Name0" presStyleCnt="0">
        <dgm:presLayoutVars>
          <dgm:dir/>
          <dgm:resizeHandles val="exact"/>
        </dgm:presLayoutVars>
      </dgm:prSet>
      <dgm:spPr/>
    </dgm:pt>
    <dgm:pt modelId="{6BE8C442-C27B-4EE9-A58B-9E5BDD49A0C6}" type="pres">
      <dgm:prSet presAssocID="{7D8D6538-FFA5-4057-BF95-1F41051BDCCD}" presName="node" presStyleLbl="node1" presStyleIdx="0" presStyleCnt="4">
        <dgm:presLayoutVars>
          <dgm:bulletEnabled val="1"/>
        </dgm:presLayoutVars>
      </dgm:prSet>
      <dgm:spPr/>
    </dgm:pt>
    <dgm:pt modelId="{15B0F1CA-E9C1-436F-A000-48C2317E1AEE}" type="pres">
      <dgm:prSet presAssocID="{A3CED38E-EB10-4769-9108-B2573FA8FBE4}" presName="sibTrans" presStyleLbl="sibTrans2D1" presStyleIdx="0" presStyleCnt="3"/>
      <dgm:spPr/>
    </dgm:pt>
    <dgm:pt modelId="{655E6FA8-D806-4120-92B4-695524B5F569}" type="pres">
      <dgm:prSet presAssocID="{A3CED38E-EB10-4769-9108-B2573FA8FBE4}" presName="connectorText" presStyleLbl="sibTrans2D1" presStyleIdx="0" presStyleCnt="3"/>
      <dgm:spPr/>
    </dgm:pt>
    <dgm:pt modelId="{FAE70EB4-13DE-4207-8EEE-64892F90D980}" type="pres">
      <dgm:prSet presAssocID="{5CBB7CE5-C92F-46EB-BF11-93A21D2FF561}" presName="node" presStyleLbl="node1" presStyleIdx="1" presStyleCnt="4">
        <dgm:presLayoutVars>
          <dgm:bulletEnabled val="1"/>
        </dgm:presLayoutVars>
      </dgm:prSet>
      <dgm:spPr/>
    </dgm:pt>
    <dgm:pt modelId="{41B76FD1-4D28-4EF4-BF3A-265F6D2C909C}" type="pres">
      <dgm:prSet presAssocID="{F01835B3-05F2-46DA-BD7C-EE7438DAD7CE}" presName="sibTrans" presStyleLbl="sibTrans2D1" presStyleIdx="1" presStyleCnt="3"/>
      <dgm:spPr/>
    </dgm:pt>
    <dgm:pt modelId="{D789DD17-C468-41E2-88AD-4B7F7990EB39}" type="pres">
      <dgm:prSet presAssocID="{F01835B3-05F2-46DA-BD7C-EE7438DAD7CE}" presName="connectorText" presStyleLbl="sibTrans2D1" presStyleIdx="1" presStyleCnt="3"/>
      <dgm:spPr/>
    </dgm:pt>
    <dgm:pt modelId="{2D20D324-F089-495B-A6AB-B3CA71D2E04A}" type="pres">
      <dgm:prSet presAssocID="{B8B470CB-DF17-4CB3-90CB-F1BF4FDB0D59}" presName="node" presStyleLbl="node1" presStyleIdx="2" presStyleCnt="4">
        <dgm:presLayoutVars>
          <dgm:bulletEnabled val="1"/>
        </dgm:presLayoutVars>
      </dgm:prSet>
      <dgm:spPr/>
    </dgm:pt>
    <dgm:pt modelId="{A363207B-3AD6-472F-AB35-5DE074AB6BC2}" type="pres">
      <dgm:prSet presAssocID="{715DB15F-B18C-408D-AF4D-0B689BA0E58F}" presName="sibTrans" presStyleLbl="sibTrans2D1" presStyleIdx="2" presStyleCnt="3"/>
      <dgm:spPr/>
    </dgm:pt>
    <dgm:pt modelId="{9F1752A6-F0C6-4116-8969-5F3A3113DEB4}" type="pres">
      <dgm:prSet presAssocID="{715DB15F-B18C-408D-AF4D-0B689BA0E58F}" presName="connectorText" presStyleLbl="sibTrans2D1" presStyleIdx="2" presStyleCnt="3"/>
      <dgm:spPr/>
    </dgm:pt>
    <dgm:pt modelId="{C31FA319-1B76-4D24-8E64-6A83C1E0D876}" type="pres">
      <dgm:prSet presAssocID="{A71BEDD8-220D-4CBD-929B-E387BF7E5B89}" presName="node" presStyleLbl="node1" presStyleIdx="3" presStyleCnt="4">
        <dgm:presLayoutVars>
          <dgm:bulletEnabled val="1"/>
        </dgm:presLayoutVars>
      </dgm:prSet>
      <dgm:spPr/>
    </dgm:pt>
  </dgm:ptLst>
  <dgm:cxnLst>
    <dgm:cxn modelId="{8829B035-B4FA-4EE2-874B-8CE70CF04572}" srcId="{5E6590A4-9632-4481-B10E-4DC4F3CF4B7D}" destId="{B8B470CB-DF17-4CB3-90CB-F1BF4FDB0D59}" srcOrd="2" destOrd="0" parTransId="{6CCC2A86-F85B-44CC-98A3-C46FF64B3170}" sibTransId="{715DB15F-B18C-408D-AF4D-0B689BA0E58F}"/>
    <dgm:cxn modelId="{C06D3140-81A4-4B35-A735-D8FF84021D1D}" type="presOf" srcId="{715DB15F-B18C-408D-AF4D-0B689BA0E58F}" destId="{A363207B-3AD6-472F-AB35-5DE074AB6BC2}" srcOrd="0" destOrd="0" presId="urn:microsoft.com/office/officeart/2005/8/layout/process1"/>
    <dgm:cxn modelId="{B1C0EE5B-AC72-4ED8-8B48-E4084A6908C8}" type="presOf" srcId="{5CBB7CE5-C92F-46EB-BF11-93A21D2FF561}" destId="{FAE70EB4-13DE-4207-8EEE-64892F90D980}" srcOrd="0" destOrd="0" presId="urn:microsoft.com/office/officeart/2005/8/layout/process1"/>
    <dgm:cxn modelId="{5CA25E6F-A26B-4A3D-A332-989FAAB22C62}" type="presOf" srcId="{A71BEDD8-220D-4CBD-929B-E387BF7E5B89}" destId="{C31FA319-1B76-4D24-8E64-6A83C1E0D876}" srcOrd="0" destOrd="0" presId="urn:microsoft.com/office/officeart/2005/8/layout/process1"/>
    <dgm:cxn modelId="{EC876179-9389-4988-B6EC-40F613410A0D}" type="presOf" srcId="{7D8D6538-FFA5-4057-BF95-1F41051BDCCD}" destId="{6BE8C442-C27B-4EE9-A58B-9E5BDD49A0C6}" srcOrd="0" destOrd="0" presId="urn:microsoft.com/office/officeart/2005/8/layout/process1"/>
    <dgm:cxn modelId="{3A92847C-BDE1-4A56-AD36-6C9A535729A8}" srcId="{5E6590A4-9632-4481-B10E-4DC4F3CF4B7D}" destId="{7D8D6538-FFA5-4057-BF95-1F41051BDCCD}" srcOrd="0" destOrd="0" parTransId="{D7C32C2E-85A1-4858-8DCE-D2C44EA44818}" sibTransId="{A3CED38E-EB10-4769-9108-B2573FA8FBE4}"/>
    <dgm:cxn modelId="{E56B447D-60B6-4A86-A109-5C51CE8CA930}" type="presOf" srcId="{5E6590A4-9632-4481-B10E-4DC4F3CF4B7D}" destId="{946525A1-11BE-4473-BD1E-5A02F57FAFE1}" srcOrd="0" destOrd="0" presId="urn:microsoft.com/office/officeart/2005/8/layout/process1"/>
    <dgm:cxn modelId="{01C02E8C-0DBE-4967-8D7C-4D54FC0B2A37}" type="presOf" srcId="{B8B470CB-DF17-4CB3-90CB-F1BF4FDB0D59}" destId="{2D20D324-F089-495B-A6AB-B3CA71D2E04A}" srcOrd="0" destOrd="0" presId="urn:microsoft.com/office/officeart/2005/8/layout/process1"/>
    <dgm:cxn modelId="{3D92408E-0D50-4798-A127-FB6632AA9C27}" type="presOf" srcId="{A3CED38E-EB10-4769-9108-B2573FA8FBE4}" destId="{15B0F1CA-E9C1-436F-A000-48C2317E1AEE}" srcOrd="0" destOrd="0" presId="urn:microsoft.com/office/officeart/2005/8/layout/process1"/>
    <dgm:cxn modelId="{C8493AA6-2050-41B3-8F0B-4379900C4C9E}" type="presOf" srcId="{715DB15F-B18C-408D-AF4D-0B689BA0E58F}" destId="{9F1752A6-F0C6-4116-8969-5F3A3113DEB4}" srcOrd="1" destOrd="0" presId="urn:microsoft.com/office/officeart/2005/8/layout/process1"/>
    <dgm:cxn modelId="{59E881AB-C980-48D6-8C6F-F7338CBD6838}" srcId="{5E6590A4-9632-4481-B10E-4DC4F3CF4B7D}" destId="{5CBB7CE5-C92F-46EB-BF11-93A21D2FF561}" srcOrd="1" destOrd="0" parTransId="{BB6E305E-F4E3-4867-AAD6-977FB8C4455F}" sibTransId="{F01835B3-05F2-46DA-BD7C-EE7438DAD7CE}"/>
    <dgm:cxn modelId="{D35A41B2-5D7B-4E31-BB89-F15DEF882298}" type="presOf" srcId="{F01835B3-05F2-46DA-BD7C-EE7438DAD7CE}" destId="{D789DD17-C468-41E2-88AD-4B7F7990EB39}" srcOrd="1" destOrd="0" presId="urn:microsoft.com/office/officeart/2005/8/layout/process1"/>
    <dgm:cxn modelId="{3C02D9DC-774B-4543-B109-A2DCEE20159D}" type="presOf" srcId="{F01835B3-05F2-46DA-BD7C-EE7438DAD7CE}" destId="{41B76FD1-4D28-4EF4-BF3A-265F6D2C909C}" srcOrd="0" destOrd="0" presId="urn:microsoft.com/office/officeart/2005/8/layout/process1"/>
    <dgm:cxn modelId="{FBDAC2E3-0204-49D7-AE0A-A1529D901268}" srcId="{5E6590A4-9632-4481-B10E-4DC4F3CF4B7D}" destId="{A71BEDD8-220D-4CBD-929B-E387BF7E5B89}" srcOrd="3" destOrd="0" parTransId="{B4C59B78-86C3-4A2A-B0F6-61CC32DC173C}" sibTransId="{EF0640CF-9B5B-4A2A-8EA1-B1435C113D4F}"/>
    <dgm:cxn modelId="{8F2092EB-4EAA-49C6-8E14-F320692181FA}" type="presOf" srcId="{A3CED38E-EB10-4769-9108-B2573FA8FBE4}" destId="{655E6FA8-D806-4120-92B4-695524B5F569}" srcOrd="1" destOrd="0" presId="urn:microsoft.com/office/officeart/2005/8/layout/process1"/>
    <dgm:cxn modelId="{81616EBE-0848-48F1-840B-B4CDFCAC29C4}" type="presParOf" srcId="{946525A1-11BE-4473-BD1E-5A02F57FAFE1}" destId="{6BE8C442-C27B-4EE9-A58B-9E5BDD49A0C6}" srcOrd="0" destOrd="0" presId="urn:microsoft.com/office/officeart/2005/8/layout/process1"/>
    <dgm:cxn modelId="{10EA12DC-4922-459C-B8F9-6A8BEF189E19}" type="presParOf" srcId="{946525A1-11BE-4473-BD1E-5A02F57FAFE1}" destId="{15B0F1CA-E9C1-436F-A000-48C2317E1AEE}" srcOrd="1" destOrd="0" presId="urn:microsoft.com/office/officeart/2005/8/layout/process1"/>
    <dgm:cxn modelId="{2958AAA2-ACDA-45AC-8E5C-A92BF9723B21}" type="presParOf" srcId="{15B0F1CA-E9C1-436F-A000-48C2317E1AEE}" destId="{655E6FA8-D806-4120-92B4-695524B5F569}" srcOrd="0" destOrd="0" presId="urn:microsoft.com/office/officeart/2005/8/layout/process1"/>
    <dgm:cxn modelId="{29411024-9FB7-4DDE-9D46-5A574A1776FE}" type="presParOf" srcId="{946525A1-11BE-4473-BD1E-5A02F57FAFE1}" destId="{FAE70EB4-13DE-4207-8EEE-64892F90D980}" srcOrd="2" destOrd="0" presId="urn:microsoft.com/office/officeart/2005/8/layout/process1"/>
    <dgm:cxn modelId="{2BEB5F6B-9651-492E-B6EC-0C0FF9254203}" type="presParOf" srcId="{946525A1-11BE-4473-BD1E-5A02F57FAFE1}" destId="{41B76FD1-4D28-4EF4-BF3A-265F6D2C909C}" srcOrd="3" destOrd="0" presId="urn:microsoft.com/office/officeart/2005/8/layout/process1"/>
    <dgm:cxn modelId="{A3E240CE-418C-48BA-A194-D6CAA3D7536D}" type="presParOf" srcId="{41B76FD1-4D28-4EF4-BF3A-265F6D2C909C}" destId="{D789DD17-C468-41E2-88AD-4B7F7990EB39}" srcOrd="0" destOrd="0" presId="urn:microsoft.com/office/officeart/2005/8/layout/process1"/>
    <dgm:cxn modelId="{649E8F83-2ABF-4B53-A85C-F263445AFD9C}" type="presParOf" srcId="{946525A1-11BE-4473-BD1E-5A02F57FAFE1}" destId="{2D20D324-F089-495B-A6AB-B3CA71D2E04A}" srcOrd="4" destOrd="0" presId="urn:microsoft.com/office/officeart/2005/8/layout/process1"/>
    <dgm:cxn modelId="{F1BCE3DF-F43F-49CF-B1A7-B857A940D245}" type="presParOf" srcId="{946525A1-11BE-4473-BD1E-5A02F57FAFE1}" destId="{A363207B-3AD6-472F-AB35-5DE074AB6BC2}" srcOrd="5" destOrd="0" presId="urn:microsoft.com/office/officeart/2005/8/layout/process1"/>
    <dgm:cxn modelId="{CD0398B0-E59E-4AB6-87C2-B4B5DAD2A850}" type="presParOf" srcId="{A363207B-3AD6-472F-AB35-5DE074AB6BC2}" destId="{9F1752A6-F0C6-4116-8969-5F3A3113DEB4}" srcOrd="0" destOrd="0" presId="urn:microsoft.com/office/officeart/2005/8/layout/process1"/>
    <dgm:cxn modelId="{7F7AF829-60AC-45DA-ADC1-868D57A74CC5}" type="presParOf" srcId="{946525A1-11BE-4473-BD1E-5A02F57FAFE1}" destId="{C31FA319-1B76-4D24-8E64-6A83C1E0D876}"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6590A4-9632-4481-B10E-4DC4F3CF4B7D}" type="doc">
      <dgm:prSet loTypeId="urn:microsoft.com/office/officeart/2005/8/layout/process1" loCatId="process" qsTypeId="urn:microsoft.com/office/officeart/2005/8/quickstyle/simple1" qsCatId="simple" csTypeId="urn:microsoft.com/office/officeart/2005/8/colors/colorful5" csCatId="colorful" phldr="1"/>
      <dgm:spPr/>
    </dgm:pt>
    <dgm:pt modelId="{7D8D6538-FFA5-4057-BF95-1F41051BDCCD}">
      <dgm:prSet phldrT="[文本]"/>
      <dgm:spPr/>
      <dgm:t>
        <a:bodyPr/>
        <a:lstStyle/>
        <a:p>
          <a:r>
            <a:rPr lang="zh-CN" altLang="en-US" dirty="0"/>
            <a:t>导入</a:t>
          </a:r>
        </a:p>
      </dgm:t>
    </dgm:pt>
    <dgm:pt modelId="{D7C32C2E-85A1-4858-8DCE-D2C44EA44818}" cxnId="{3A92847C-BDE1-4A56-AD36-6C9A535729A8}" type="parTrans">
      <dgm:prSet/>
      <dgm:spPr/>
      <dgm:t>
        <a:bodyPr/>
        <a:lstStyle/>
        <a:p>
          <a:endParaRPr lang="zh-CN" altLang="en-US"/>
        </a:p>
      </dgm:t>
    </dgm:pt>
    <dgm:pt modelId="{A3CED38E-EB10-4769-9108-B2573FA8FBE4}" cxnId="{3A92847C-BDE1-4A56-AD36-6C9A535729A8}" type="sibTrans">
      <dgm:prSet/>
      <dgm:spPr/>
      <dgm:t>
        <a:bodyPr/>
        <a:lstStyle/>
        <a:p>
          <a:endParaRPr lang="zh-CN" altLang="en-US"/>
        </a:p>
      </dgm:t>
    </dgm:pt>
    <dgm:pt modelId="{5CBB7CE5-C92F-46EB-BF11-93A21D2FF561}">
      <dgm:prSet phldrT="[文本]"/>
      <dgm:spPr/>
      <dgm:t>
        <a:bodyPr/>
        <a:lstStyle/>
        <a:p>
          <a:r>
            <a:rPr lang="zh-CN" altLang="en-US" dirty="0"/>
            <a:t>知识讲解</a:t>
          </a:r>
        </a:p>
      </dgm:t>
    </dgm:pt>
    <dgm:pt modelId="{BB6E305E-F4E3-4867-AAD6-977FB8C4455F}" cxnId="{59E881AB-C980-48D6-8C6F-F7338CBD6838}" type="parTrans">
      <dgm:prSet/>
      <dgm:spPr/>
      <dgm:t>
        <a:bodyPr/>
        <a:lstStyle/>
        <a:p>
          <a:endParaRPr lang="zh-CN" altLang="en-US"/>
        </a:p>
      </dgm:t>
    </dgm:pt>
    <dgm:pt modelId="{F01835B3-05F2-46DA-BD7C-EE7438DAD7CE}" cxnId="{59E881AB-C980-48D6-8C6F-F7338CBD6838}" type="sibTrans">
      <dgm:prSet/>
      <dgm:spPr/>
      <dgm:t>
        <a:bodyPr/>
        <a:lstStyle/>
        <a:p>
          <a:endParaRPr lang="zh-CN" altLang="en-US"/>
        </a:p>
      </dgm:t>
    </dgm:pt>
    <dgm:pt modelId="{B8B470CB-DF17-4CB3-90CB-F1BF4FDB0D59}">
      <dgm:prSet phldrT="[文本]"/>
      <dgm:spPr/>
      <dgm:t>
        <a:bodyPr/>
        <a:lstStyle/>
        <a:p>
          <a:r>
            <a:rPr lang="zh-CN" altLang="en-US" dirty="0"/>
            <a:t>课堂练习</a:t>
          </a:r>
        </a:p>
      </dgm:t>
    </dgm:pt>
    <dgm:pt modelId="{6CCC2A86-F85B-44CC-98A3-C46FF64B3170}" cxnId="{8829B035-B4FA-4EE2-874B-8CE70CF04572}" type="parTrans">
      <dgm:prSet/>
      <dgm:spPr/>
      <dgm:t>
        <a:bodyPr/>
        <a:lstStyle/>
        <a:p>
          <a:endParaRPr lang="zh-CN" altLang="en-US"/>
        </a:p>
      </dgm:t>
    </dgm:pt>
    <dgm:pt modelId="{715DB15F-B18C-408D-AF4D-0B689BA0E58F}" cxnId="{8829B035-B4FA-4EE2-874B-8CE70CF04572}" type="sibTrans">
      <dgm:prSet/>
      <dgm:spPr/>
      <dgm:t>
        <a:bodyPr/>
        <a:lstStyle/>
        <a:p>
          <a:endParaRPr lang="zh-CN" altLang="en-US"/>
        </a:p>
      </dgm:t>
    </dgm:pt>
    <dgm:pt modelId="{A71BEDD8-220D-4CBD-929B-E387BF7E5B89}">
      <dgm:prSet phldrT="[文本]"/>
      <dgm:spPr/>
      <dgm:t>
        <a:bodyPr/>
        <a:lstStyle/>
        <a:p>
          <a:r>
            <a:rPr lang="zh-CN" altLang="en-US" dirty="0"/>
            <a:t>小节</a:t>
          </a:r>
        </a:p>
      </dgm:t>
    </dgm:pt>
    <dgm:pt modelId="{B4C59B78-86C3-4A2A-B0F6-61CC32DC173C}" cxnId="{FBDAC2E3-0204-49D7-AE0A-A1529D901268}" type="parTrans">
      <dgm:prSet/>
      <dgm:spPr/>
      <dgm:t>
        <a:bodyPr/>
        <a:lstStyle/>
        <a:p>
          <a:endParaRPr lang="zh-CN" altLang="en-US"/>
        </a:p>
      </dgm:t>
    </dgm:pt>
    <dgm:pt modelId="{EF0640CF-9B5B-4A2A-8EA1-B1435C113D4F}" cxnId="{FBDAC2E3-0204-49D7-AE0A-A1529D901268}" type="sibTrans">
      <dgm:prSet/>
      <dgm:spPr/>
      <dgm:t>
        <a:bodyPr/>
        <a:lstStyle/>
        <a:p>
          <a:endParaRPr lang="zh-CN" altLang="en-US"/>
        </a:p>
      </dgm:t>
    </dgm:pt>
    <dgm:pt modelId="{946525A1-11BE-4473-BD1E-5A02F57FAFE1}" type="pres">
      <dgm:prSet presAssocID="{5E6590A4-9632-4481-B10E-4DC4F3CF4B7D}" presName="Name0" presStyleCnt="0">
        <dgm:presLayoutVars>
          <dgm:dir/>
          <dgm:resizeHandles val="exact"/>
        </dgm:presLayoutVars>
      </dgm:prSet>
      <dgm:spPr/>
    </dgm:pt>
    <dgm:pt modelId="{6BE8C442-C27B-4EE9-A58B-9E5BDD49A0C6}" type="pres">
      <dgm:prSet presAssocID="{7D8D6538-FFA5-4057-BF95-1F41051BDCCD}" presName="node" presStyleLbl="node1" presStyleIdx="0" presStyleCnt="4">
        <dgm:presLayoutVars>
          <dgm:bulletEnabled val="1"/>
        </dgm:presLayoutVars>
      </dgm:prSet>
      <dgm:spPr/>
    </dgm:pt>
    <dgm:pt modelId="{15B0F1CA-E9C1-436F-A000-48C2317E1AEE}" type="pres">
      <dgm:prSet presAssocID="{A3CED38E-EB10-4769-9108-B2573FA8FBE4}" presName="sibTrans" presStyleLbl="sibTrans2D1" presStyleIdx="0" presStyleCnt="3"/>
      <dgm:spPr/>
    </dgm:pt>
    <dgm:pt modelId="{655E6FA8-D806-4120-92B4-695524B5F569}" type="pres">
      <dgm:prSet presAssocID="{A3CED38E-EB10-4769-9108-B2573FA8FBE4}" presName="connectorText" presStyleLbl="sibTrans2D1" presStyleIdx="0" presStyleCnt="3"/>
      <dgm:spPr/>
    </dgm:pt>
    <dgm:pt modelId="{FAE70EB4-13DE-4207-8EEE-64892F90D980}" type="pres">
      <dgm:prSet presAssocID="{5CBB7CE5-C92F-46EB-BF11-93A21D2FF561}" presName="node" presStyleLbl="node1" presStyleIdx="1" presStyleCnt="4">
        <dgm:presLayoutVars>
          <dgm:bulletEnabled val="1"/>
        </dgm:presLayoutVars>
      </dgm:prSet>
      <dgm:spPr/>
    </dgm:pt>
    <dgm:pt modelId="{41B76FD1-4D28-4EF4-BF3A-265F6D2C909C}" type="pres">
      <dgm:prSet presAssocID="{F01835B3-05F2-46DA-BD7C-EE7438DAD7CE}" presName="sibTrans" presStyleLbl="sibTrans2D1" presStyleIdx="1" presStyleCnt="3"/>
      <dgm:spPr/>
    </dgm:pt>
    <dgm:pt modelId="{D789DD17-C468-41E2-88AD-4B7F7990EB39}" type="pres">
      <dgm:prSet presAssocID="{F01835B3-05F2-46DA-BD7C-EE7438DAD7CE}" presName="connectorText" presStyleLbl="sibTrans2D1" presStyleIdx="1" presStyleCnt="3"/>
      <dgm:spPr/>
    </dgm:pt>
    <dgm:pt modelId="{2D20D324-F089-495B-A6AB-B3CA71D2E04A}" type="pres">
      <dgm:prSet presAssocID="{B8B470CB-DF17-4CB3-90CB-F1BF4FDB0D59}" presName="node" presStyleLbl="node1" presStyleIdx="2" presStyleCnt="4">
        <dgm:presLayoutVars>
          <dgm:bulletEnabled val="1"/>
        </dgm:presLayoutVars>
      </dgm:prSet>
      <dgm:spPr/>
    </dgm:pt>
    <dgm:pt modelId="{A363207B-3AD6-472F-AB35-5DE074AB6BC2}" type="pres">
      <dgm:prSet presAssocID="{715DB15F-B18C-408D-AF4D-0B689BA0E58F}" presName="sibTrans" presStyleLbl="sibTrans2D1" presStyleIdx="2" presStyleCnt="3"/>
      <dgm:spPr/>
    </dgm:pt>
    <dgm:pt modelId="{9F1752A6-F0C6-4116-8969-5F3A3113DEB4}" type="pres">
      <dgm:prSet presAssocID="{715DB15F-B18C-408D-AF4D-0B689BA0E58F}" presName="connectorText" presStyleLbl="sibTrans2D1" presStyleIdx="2" presStyleCnt="3"/>
      <dgm:spPr/>
    </dgm:pt>
    <dgm:pt modelId="{C31FA319-1B76-4D24-8E64-6A83C1E0D876}" type="pres">
      <dgm:prSet presAssocID="{A71BEDD8-220D-4CBD-929B-E387BF7E5B89}" presName="node" presStyleLbl="node1" presStyleIdx="3" presStyleCnt="4">
        <dgm:presLayoutVars>
          <dgm:bulletEnabled val="1"/>
        </dgm:presLayoutVars>
      </dgm:prSet>
      <dgm:spPr/>
    </dgm:pt>
  </dgm:ptLst>
  <dgm:cxnLst>
    <dgm:cxn modelId="{8829B035-B4FA-4EE2-874B-8CE70CF04572}" srcId="{5E6590A4-9632-4481-B10E-4DC4F3CF4B7D}" destId="{B8B470CB-DF17-4CB3-90CB-F1BF4FDB0D59}" srcOrd="2" destOrd="0" parTransId="{6CCC2A86-F85B-44CC-98A3-C46FF64B3170}" sibTransId="{715DB15F-B18C-408D-AF4D-0B689BA0E58F}"/>
    <dgm:cxn modelId="{C06D3140-81A4-4B35-A735-D8FF84021D1D}" type="presOf" srcId="{715DB15F-B18C-408D-AF4D-0B689BA0E58F}" destId="{A363207B-3AD6-472F-AB35-5DE074AB6BC2}" srcOrd="0" destOrd="0" presId="urn:microsoft.com/office/officeart/2005/8/layout/process1"/>
    <dgm:cxn modelId="{B1C0EE5B-AC72-4ED8-8B48-E4084A6908C8}" type="presOf" srcId="{5CBB7CE5-C92F-46EB-BF11-93A21D2FF561}" destId="{FAE70EB4-13DE-4207-8EEE-64892F90D980}" srcOrd="0" destOrd="0" presId="urn:microsoft.com/office/officeart/2005/8/layout/process1"/>
    <dgm:cxn modelId="{5CA25E6F-A26B-4A3D-A332-989FAAB22C62}" type="presOf" srcId="{A71BEDD8-220D-4CBD-929B-E387BF7E5B89}" destId="{C31FA319-1B76-4D24-8E64-6A83C1E0D876}" srcOrd="0" destOrd="0" presId="urn:microsoft.com/office/officeart/2005/8/layout/process1"/>
    <dgm:cxn modelId="{EC876179-9389-4988-B6EC-40F613410A0D}" type="presOf" srcId="{7D8D6538-FFA5-4057-BF95-1F41051BDCCD}" destId="{6BE8C442-C27B-4EE9-A58B-9E5BDD49A0C6}" srcOrd="0" destOrd="0" presId="urn:microsoft.com/office/officeart/2005/8/layout/process1"/>
    <dgm:cxn modelId="{3A92847C-BDE1-4A56-AD36-6C9A535729A8}" srcId="{5E6590A4-9632-4481-B10E-4DC4F3CF4B7D}" destId="{7D8D6538-FFA5-4057-BF95-1F41051BDCCD}" srcOrd="0" destOrd="0" parTransId="{D7C32C2E-85A1-4858-8DCE-D2C44EA44818}" sibTransId="{A3CED38E-EB10-4769-9108-B2573FA8FBE4}"/>
    <dgm:cxn modelId="{E56B447D-60B6-4A86-A109-5C51CE8CA930}" type="presOf" srcId="{5E6590A4-9632-4481-B10E-4DC4F3CF4B7D}" destId="{946525A1-11BE-4473-BD1E-5A02F57FAFE1}" srcOrd="0" destOrd="0" presId="urn:microsoft.com/office/officeart/2005/8/layout/process1"/>
    <dgm:cxn modelId="{01C02E8C-0DBE-4967-8D7C-4D54FC0B2A37}" type="presOf" srcId="{B8B470CB-DF17-4CB3-90CB-F1BF4FDB0D59}" destId="{2D20D324-F089-495B-A6AB-B3CA71D2E04A}" srcOrd="0" destOrd="0" presId="urn:microsoft.com/office/officeart/2005/8/layout/process1"/>
    <dgm:cxn modelId="{3D92408E-0D50-4798-A127-FB6632AA9C27}" type="presOf" srcId="{A3CED38E-EB10-4769-9108-B2573FA8FBE4}" destId="{15B0F1CA-E9C1-436F-A000-48C2317E1AEE}" srcOrd="0" destOrd="0" presId="urn:microsoft.com/office/officeart/2005/8/layout/process1"/>
    <dgm:cxn modelId="{C8493AA6-2050-41B3-8F0B-4379900C4C9E}" type="presOf" srcId="{715DB15F-B18C-408D-AF4D-0B689BA0E58F}" destId="{9F1752A6-F0C6-4116-8969-5F3A3113DEB4}" srcOrd="1" destOrd="0" presId="urn:microsoft.com/office/officeart/2005/8/layout/process1"/>
    <dgm:cxn modelId="{59E881AB-C980-48D6-8C6F-F7338CBD6838}" srcId="{5E6590A4-9632-4481-B10E-4DC4F3CF4B7D}" destId="{5CBB7CE5-C92F-46EB-BF11-93A21D2FF561}" srcOrd="1" destOrd="0" parTransId="{BB6E305E-F4E3-4867-AAD6-977FB8C4455F}" sibTransId="{F01835B3-05F2-46DA-BD7C-EE7438DAD7CE}"/>
    <dgm:cxn modelId="{D35A41B2-5D7B-4E31-BB89-F15DEF882298}" type="presOf" srcId="{F01835B3-05F2-46DA-BD7C-EE7438DAD7CE}" destId="{D789DD17-C468-41E2-88AD-4B7F7990EB39}" srcOrd="1" destOrd="0" presId="urn:microsoft.com/office/officeart/2005/8/layout/process1"/>
    <dgm:cxn modelId="{3C02D9DC-774B-4543-B109-A2DCEE20159D}" type="presOf" srcId="{F01835B3-05F2-46DA-BD7C-EE7438DAD7CE}" destId="{41B76FD1-4D28-4EF4-BF3A-265F6D2C909C}" srcOrd="0" destOrd="0" presId="urn:microsoft.com/office/officeart/2005/8/layout/process1"/>
    <dgm:cxn modelId="{FBDAC2E3-0204-49D7-AE0A-A1529D901268}" srcId="{5E6590A4-9632-4481-B10E-4DC4F3CF4B7D}" destId="{A71BEDD8-220D-4CBD-929B-E387BF7E5B89}" srcOrd="3" destOrd="0" parTransId="{B4C59B78-86C3-4A2A-B0F6-61CC32DC173C}" sibTransId="{EF0640CF-9B5B-4A2A-8EA1-B1435C113D4F}"/>
    <dgm:cxn modelId="{8F2092EB-4EAA-49C6-8E14-F320692181FA}" type="presOf" srcId="{A3CED38E-EB10-4769-9108-B2573FA8FBE4}" destId="{655E6FA8-D806-4120-92B4-695524B5F569}" srcOrd="1" destOrd="0" presId="urn:microsoft.com/office/officeart/2005/8/layout/process1"/>
    <dgm:cxn modelId="{81616EBE-0848-48F1-840B-B4CDFCAC29C4}" type="presParOf" srcId="{946525A1-11BE-4473-BD1E-5A02F57FAFE1}" destId="{6BE8C442-C27B-4EE9-A58B-9E5BDD49A0C6}" srcOrd="0" destOrd="0" presId="urn:microsoft.com/office/officeart/2005/8/layout/process1"/>
    <dgm:cxn modelId="{10EA12DC-4922-459C-B8F9-6A8BEF189E19}" type="presParOf" srcId="{946525A1-11BE-4473-BD1E-5A02F57FAFE1}" destId="{15B0F1CA-E9C1-436F-A000-48C2317E1AEE}" srcOrd="1" destOrd="0" presId="urn:microsoft.com/office/officeart/2005/8/layout/process1"/>
    <dgm:cxn modelId="{2958AAA2-ACDA-45AC-8E5C-A92BF9723B21}" type="presParOf" srcId="{15B0F1CA-E9C1-436F-A000-48C2317E1AEE}" destId="{655E6FA8-D806-4120-92B4-695524B5F569}" srcOrd="0" destOrd="0" presId="urn:microsoft.com/office/officeart/2005/8/layout/process1"/>
    <dgm:cxn modelId="{29411024-9FB7-4DDE-9D46-5A574A1776FE}" type="presParOf" srcId="{946525A1-11BE-4473-BD1E-5A02F57FAFE1}" destId="{FAE70EB4-13DE-4207-8EEE-64892F90D980}" srcOrd="2" destOrd="0" presId="urn:microsoft.com/office/officeart/2005/8/layout/process1"/>
    <dgm:cxn modelId="{2BEB5F6B-9651-492E-B6EC-0C0FF9254203}" type="presParOf" srcId="{946525A1-11BE-4473-BD1E-5A02F57FAFE1}" destId="{41B76FD1-4D28-4EF4-BF3A-265F6D2C909C}" srcOrd="3" destOrd="0" presId="urn:microsoft.com/office/officeart/2005/8/layout/process1"/>
    <dgm:cxn modelId="{A3E240CE-418C-48BA-A194-D6CAA3D7536D}" type="presParOf" srcId="{41B76FD1-4D28-4EF4-BF3A-265F6D2C909C}" destId="{D789DD17-C468-41E2-88AD-4B7F7990EB39}" srcOrd="0" destOrd="0" presId="urn:microsoft.com/office/officeart/2005/8/layout/process1"/>
    <dgm:cxn modelId="{649E8F83-2ABF-4B53-A85C-F263445AFD9C}" type="presParOf" srcId="{946525A1-11BE-4473-BD1E-5A02F57FAFE1}" destId="{2D20D324-F089-495B-A6AB-B3CA71D2E04A}" srcOrd="4" destOrd="0" presId="urn:microsoft.com/office/officeart/2005/8/layout/process1"/>
    <dgm:cxn modelId="{F1BCE3DF-F43F-49CF-B1A7-B857A940D245}" type="presParOf" srcId="{946525A1-11BE-4473-BD1E-5A02F57FAFE1}" destId="{A363207B-3AD6-472F-AB35-5DE074AB6BC2}" srcOrd="5" destOrd="0" presId="urn:microsoft.com/office/officeart/2005/8/layout/process1"/>
    <dgm:cxn modelId="{CD0398B0-E59E-4AB6-87C2-B4B5DAD2A850}" type="presParOf" srcId="{A363207B-3AD6-472F-AB35-5DE074AB6BC2}" destId="{9F1752A6-F0C6-4116-8969-5F3A3113DEB4}" srcOrd="0" destOrd="0" presId="urn:microsoft.com/office/officeart/2005/8/layout/process1"/>
    <dgm:cxn modelId="{7F7AF829-60AC-45DA-ADC1-868D57A74CC5}" type="presParOf" srcId="{946525A1-11BE-4473-BD1E-5A02F57FAFE1}" destId="{C31FA319-1B76-4D24-8E64-6A83C1E0D876}"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8C442-C27B-4EE9-A58B-9E5BDD49A0C6}">
      <dsp:nvSpPr>
        <dsp:cNvPr id="0" name=""/>
        <dsp:cNvSpPr/>
      </dsp:nvSpPr>
      <dsp:spPr>
        <a:xfrm>
          <a:off x="3571" y="525571"/>
          <a:ext cx="1561703" cy="93702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导入</a:t>
          </a:r>
        </a:p>
      </dsp:txBody>
      <dsp:txXfrm>
        <a:off x="31015" y="553015"/>
        <a:ext cx="1506815" cy="882133"/>
      </dsp:txXfrm>
    </dsp:sp>
    <dsp:sp modelId="{15B0F1CA-E9C1-436F-A000-48C2317E1AEE}">
      <dsp:nvSpPr>
        <dsp:cNvPr id="0" name=""/>
        <dsp:cNvSpPr/>
      </dsp:nvSpPr>
      <dsp:spPr>
        <a:xfrm>
          <a:off x="1721445" y="800431"/>
          <a:ext cx="331081" cy="387302"/>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CN" altLang="en-US" sz="1600" kern="1200"/>
        </a:p>
      </dsp:txBody>
      <dsp:txXfrm>
        <a:off x="1721445" y="877891"/>
        <a:ext cx="231757" cy="232382"/>
      </dsp:txXfrm>
    </dsp:sp>
    <dsp:sp modelId="{FAE70EB4-13DE-4207-8EEE-64892F90D980}">
      <dsp:nvSpPr>
        <dsp:cNvPr id="0" name=""/>
        <dsp:cNvSpPr/>
      </dsp:nvSpPr>
      <dsp:spPr>
        <a:xfrm>
          <a:off x="2189956" y="525571"/>
          <a:ext cx="1561703" cy="937021"/>
        </a:xfrm>
        <a:prstGeom prst="roundRect">
          <a:avLst>
            <a:gd name="adj" fmla="val 10000"/>
          </a:avLst>
        </a:prstGeom>
        <a:solidFill>
          <a:schemeClr val="accent5">
            <a:hueOff val="-2451115"/>
            <a:satOff val="-3409"/>
            <a:lumOff val="-1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知识讲解</a:t>
          </a:r>
        </a:p>
      </dsp:txBody>
      <dsp:txXfrm>
        <a:off x="2217400" y="553015"/>
        <a:ext cx="1506815" cy="882133"/>
      </dsp:txXfrm>
    </dsp:sp>
    <dsp:sp modelId="{41B76FD1-4D28-4EF4-BF3A-265F6D2C909C}">
      <dsp:nvSpPr>
        <dsp:cNvPr id="0" name=""/>
        <dsp:cNvSpPr/>
      </dsp:nvSpPr>
      <dsp:spPr>
        <a:xfrm>
          <a:off x="3907829" y="800431"/>
          <a:ext cx="331081" cy="387302"/>
        </a:xfrm>
        <a:prstGeom prst="rightArrow">
          <a:avLst>
            <a:gd name="adj1" fmla="val 60000"/>
            <a:gd name="adj2" fmla="val 50000"/>
          </a:avLst>
        </a:prstGeom>
        <a:solidFill>
          <a:schemeClr val="accent5">
            <a:hueOff val="-3676672"/>
            <a:satOff val="-5114"/>
            <a:lumOff val="-196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CN" altLang="en-US" sz="1600" kern="1200"/>
        </a:p>
      </dsp:txBody>
      <dsp:txXfrm>
        <a:off x="3907829" y="877891"/>
        <a:ext cx="231757" cy="232382"/>
      </dsp:txXfrm>
    </dsp:sp>
    <dsp:sp modelId="{2D20D324-F089-495B-A6AB-B3CA71D2E04A}">
      <dsp:nvSpPr>
        <dsp:cNvPr id="0" name=""/>
        <dsp:cNvSpPr/>
      </dsp:nvSpPr>
      <dsp:spPr>
        <a:xfrm>
          <a:off x="4376340" y="525571"/>
          <a:ext cx="1561703" cy="937021"/>
        </a:xfrm>
        <a:prstGeom prst="roundRect">
          <a:avLst>
            <a:gd name="adj" fmla="val 10000"/>
          </a:avLst>
        </a:prstGeom>
        <a:solidFill>
          <a:schemeClr val="accent5">
            <a:hueOff val="-4902230"/>
            <a:satOff val="-6819"/>
            <a:lumOff val="-261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课堂练习</a:t>
          </a:r>
        </a:p>
      </dsp:txBody>
      <dsp:txXfrm>
        <a:off x="4403784" y="553015"/>
        <a:ext cx="1506815" cy="882133"/>
      </dsp:txXfrm>
    </dsp:sp>
    <dsp:sp modelId="{A363207B-3AD6-472F-AB35-5DE074AB6BC2}">
      <dsp:nvSpPr>
        <dsp:cNvPr id="0" name=""/>
        <dsp:cNvSpPr/>
      </dsp:nvSpPr>
      <dsp:spPr>
        <a:xfrm>
          <a:off x="6094214" y="800431"/>
          <a:ext cx="331081" cy="387302"/>
        </a:xfrm>
        <a:prstGeom prst="rightArrow">
          <a:avLst>
            <a:gd name="adj1" fmla="val 60000"/>
            <a:gd name="adj2" fmla="val 50000"/>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CN" altLang="en-US" sz="1600" kern="1200"/>
        </a:p>
      </dsp:txBody>
      <dsp:txXfrm>
        <a:off x="6094214" y="877891"/>
        <a:ext cx="231757" cy="232382"/>
      </dsp:txXfrm>
    </dsp:sp>
    <dsp:sp modelId="{C31FA319-1B76-4D24-8E64-6A83C1E0D876}">
      <dsp:nvSpPr>
        <dsp:cNvPr id="0" name=""/>
        <dsp:cNvSpPr/>
      </dsp:nvSpPr>
      <dsp:spPr>
        <a:xfrm>
          <a:off x="6562724" y="525571"/>
          <a:ext cx="1561703" cy="937021"/>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小节</a:t>
          </a:r>
        </a:p>
      </dsp:txBody>
      <dsp:txXfrm>
        <a:off x="6590168" y="553015"/>
        <a:ext cx="1506815" cy="8821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8C442-C27B-4EE9-A58B-9E5BDD49A0C6}">
      <dsp:nvSpPr>
        <dsp:cNvPr id="0" name=""/>
        <dsp:cNvSpPr/>
      </dsp:nvSpPr>
      <dsp:spPr>
        <a:xfrm>
          <a:off x="3571" y="525571"/>
          <a:ext cx="1561703" cy="93702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导入</a:t>
          </a:r>
        </a:p>
      </dsp:txBody>
      <dsp:txXfrm>
        <a:off x="31015" y="553015"/>
        <a:ext cx="1506815" cy="882133"/>
      </dsp:txXfrm>
    </dsp:sp>
    <dsp:sp modelId="{15B0F1CA-E9C1-436F-A000-48C2317E1AEE}">
      <dsp:nvSpPr>
        <dsp:cNvPr id="0" name=""/>
        <dsp:cNvSpPr/>
      </dsp:nvSpPr>
      <dsp:spPr>
        <a:xfrm>
          <a:off x="1721445" y="800431"/>
          <a:ext cx="331081" cy="387302"/>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CN" altLang="en-US" sz="1600" kern="1200"/>
        </a:p>
      </dsp:txBody>
      <dsp:txXfrm>
        <a:off x="1721445" y="877891"/>
        <a:ext cx="231757" cy="232382"/>
      </dsp:txXfrm>
    </dsp:sp>
    <dsp:sp modelId="{FAE70EB4-13DE-4207-8EEE-64892F90D980}">
      <dsp:nvSpPr>
        <dsp:cNvPr id="0" name=""/>
        <dsp:cNvSpPr/>
      </dsp:nvSpPr>
      <dsp:spPr>
        <a:xfrm>
          <a:off x="2189956" y="525571"/>
          <a:ext cx="1561703" cy="937021"/>
        </a:xfrm>
        <a:prstGeom prst="roundRect">
          <a:avLst>
            <a:gd name="adj" fmla="val 10000"/>
          </a:avLst>
        </a:prstGeom>
        <a:solidFill>
          <a:schemeClr val="accent5">
            <a:hueOff val="-2451115"/>
            <a:satOff val="-3409"/>
            <a:lumOff val="-1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知识讲解</a:t>
          </a:r>
        </a:p>
      </dsp:txBody>
      <dsp:txXfrm>
        <a:off x="2217400" y="553015"/>
        <a:ext cx="1506815" cy="882133"/>
      </dsp:txXfrm>
    </dsp:sp>
    <dsp:sp modelId="{41B76FD1-4D28-4EF4-BF3A-265F6D2C909C}">
      <dsp:nvSpPr>
        <dsp:cNvPr id="0" name=""/>
        <dsp:cNvSpPr/>
      </dsp:nvSpPr>
      <dsp:spPr>
        <a:xfrm>
          <a:off x="3907829" y="800431"/>
          <a:ext cx="331081" cy="387302"/>
        </a:xfrm>
        <a:prstGeom prst="rightArrow">
          <a:avLst>
            <a:gd name="adj1" fmla="val 60000"/>
            <a:gd name="adj2" fmla="val 50000"/>
          </a:avLst>
        </a:prstGeom>
        <a:solidFill>
          <a:schemeClr val="accent5">
            <a:hueOff val="-3676672"/>
            <a:satOff val="-5114"/>
            <a:lumOff val="-196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CN" altLang="en-US" sz="1600" kern="1200"/>
        </a:p>
      </dsp:txBody>
      <dsp:txXfrm>
        <a:off x="3907829" y="877891"/>
        <a:ext cx="231757" cy="232382"/>
      </dsp:txXfrm>
    </dsp:sp>
    <dsp:sp modelId="{2D20D324-F089-495B-A6AB-B3CA71D2E04A}">
      <dsp:nvSpPr>
        <dsp:cNvPr id="0" name=""/>
        <dsp:cNvSpPr/>
      </dsp:nvSpPr>
      <dsp:spPr>
        <a:xfrm>
          <a:off x="4376340" y="525571"/>
          <a:ext cx="1561703" cy="937021"/>
        </a:xfrm>
        <a:prstGeom prst="roundRect">
          <a:avLst>
            <a:gd name="adj" fmla="val 10000"/>
          </a:avLst>
        </a:prstGeom>
        <a:solidFill>
          <a:schemeClr val="accent5">
            <a:hueOff val="-4902230"/>
            <a:satOff val="-6819"/>
            <a:lumOff val="-261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课堂练习</a:t>
          </a:r>
        </a:p>
      </dsp:txBody>
      <dsp:txXfrm>
        <a:off x="4403784" y="553015"/>
        <a:ext cx="1506815" cy="882133"/>
      </dsp:txXfrm>
    </dsp:sp>
    <dsp:sp modelId="{A363207B-3AD6-472F-AB35-5DE074AB6BC2}">
      <dsp:nvSpPr>
        <dsp:cNvPr id="0" name=""/>
        <dsp:cNvSpPr/>
      </dsp:nvSpPr>
      <dsp:spPr>
        <a:xfrm>
          <a:off x="6094214" y="800431"/>
          <a:ext cx="331081" cy="387302"/>
        </a:xfrm>
        <a:prstGeom prst="rightArrow">
          <a:avLst>
            <a:gd name="adj1" fmla="val 60000"/>
            <a:gd name="adj2" fmla="val 50000"/>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CN" altLang="en-US" sz="1600" kern="1200"/>
        </a:p>
      </dsp:txBody>
      <dsp:txXfrm>
        <a:off x="6094214" y="877891"/>
        <a:ext cx="231757" cy="232382"/>
      </dsp:txXfrm>
    </dsp:sp>
    <dsp:sp modelId="{C31FA319-1B76-4D24-8E64-6A83C1E0D876}">
      <dsp:nvSpPr>
        <dsp:cNvPr id="0" name=""/>
        <dsp:cNvSpPr/>
      </dsp:nvSpPr>
      <dsp:spPr>
        <a:xfrm>
          <a:off x="6562724" y="525571"/>
          <a:ext cx="1561703" cy="937021"/>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小节</a:t>
          </a:r>
        </a:p>
      </dsp:txBody>
      <dsp:txXfrm>
        <a:off x="6590168" y="553015"/>
        <a:ext cx="1506815" cy="88213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E4C22B-8150-434A-B4B5-BCA0C9DA5C0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9F2252-EC96-42F0-B436-20CA7AF8E71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说课：这次我要进行的难点教学设计的课题是：理解</a:t>
            </a:r>
            <a:r>
              <a:rPr lang="en-US" altLang="zh-CN" dirty="0"/>
              <a:t>【</a:t>
            </a:r>
            <a:r>
              <a:rPr lang="zh-CN" altLang="en-US" dirty="0"/>
              <a:t>手性分子</a:t>
            </a:r>
            <a:r>
              <a:rPr lang="en-US" altLang="zh-CN" dirty="0"/>
              <a:t>】</a:t>
            </a:r>
            <a:r>
              <a:rPr lang="zh-CN" altLang="en-US" dirty="0"/>
              <a:t>的概念</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说课：主要从教学设计、教学过程、达标评测三个方面进行分析</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indent="-285750">
              <a:buFont typeface="Wingdings" panose="05000000000000000000" pitchFamily="2" charset="2"/>
              <a:buChar char="Ø"/>
            </a:pPr>
            <a:r>
              <a:rPr lang="zh-CN" altLang="en-US" dirty="0"/>
              <a:t>说课：先通过活动探究，帮助学生理解手性分子的要点；再引导学生观察左右手同样是互为镜像关系且无法重叠的特点强化记忆手性分子的要点。</a:t>
            </a:r>
            <a:endParaRPr lang="en-US" altLang="zh-CN" dirty="0"/>
          </a:p>
          <a:p>
            <a:pPr marL="285750" indent="-285750">
              <a:buFont typeface="Wingdings" panose="05000000000000000000" pitchFamily="2" charset="2"/>
              <a:buChar char="Ø"/>
            </a:pPr>
            <a:r>
              <a:rPr lang="zh-CN" altLang="en-US" dirty="0"/>
              <a:t>上课：</a:t>
            </a:r>
            <a:endParaRPr lang="en-US" altLang="zh-CN" dirty="0"/>
          </a:p>
          <a:p>
            <a:r>
              <a:rPr lang="zh-CN" altLang="zh-CN" sz="1200" dirty="0">
                <a:latin typeface="仿宋" panose="02010609060101010101" pitchFamily="49" charset="-122"/>
                <a:ea typeface="仿宋" panose="02010609060101010101" pitchFamily="49" charset="-122"/>
              </a:rPr>
              <a:t>每个小组的桌</a:t>
            </a:r>
            <a:r>
              <a:rPr lang="zh-CN" altLang="en-US" sz="1200" dirty="0">
                <a:latin typeface="仿宋" panose="02010609060101010101" pitchFamily="49" charset="-122"/>
                <a:ea typeface="仿宋" panose="02010609060101010101" pitchFamily="49" charset="-122"/>
              </a:rPr>
              <a:t>面</a:t>
            </a:r>
            <a:r>
              <a:rPr lang="zh-CN" altLang="zh-CN" sz="1200" dirty="0">
                <a:latin typeface="仿宋" panose="02010609060101010101" pitchFamily="49" charset="-122"/>
                <a:ea typeface="仿宋" panose="02010609060101010101" pitchFamily="49" charset="-122"/>
              </a:rPr>
              <a:t>上</a:t>
            </a:r>
            <a:r>
              <a:rPr lang="zh-CN" altLang="en-US" sz="1200" dirty="0">
                <a:latin typeface="仿宋" panose="02010609060101010101" pitchFamily="49" charset="-122"/>
                <a:ea typeface="仿宋" panose="02010609060101010101" pitchFamily="49" charset="-122"/>
              </a:rPr>
              <a:t>都</a:t>
            </a:r>
            <a:r>
              <a:rPr lang="zh-CN" altLang="zh-CN" sz="1200" dirty="0">
                <a:latin typeface="仿宋" panose="02010609060101010101" pitchFamily="49" charset="-122"/>
                <a:ea typeface="仿宋" panose="02010609060101010101" pitchFamily="49" charset="-122"/>
              </a:rPr>
              <a:t>有一个</a:t>
            </a:r>
            <a:r>
              <a:rPr lang="zh-CN" altLang="en-US" sz="1200" dirty="0">
                <a:latin typeface="仿宋" panose="02010609060101010101" pitchFamily="49" charset="-122"/>
                <a:ea typeface="仿宋" panose="02010609060101010101" pitchFamily="49" charset="-122"/>
              </a:rPr>
              <a:t>已经</a:t>
            </a:r>
            <a:r>
              <a:rPr lang="zh-CN" altLang="zh-CN" sz="1200" dirty="0">
                <a:latin typeface="仿宋" panose="02010609060101010101" pitchFamily="49" charset="-122"/>
                <a:ea typeface="仿宋" panose="02010609060101010101" pitchFamily="49" charset="-122"/>
              </a:rPr>
              <a:t>组装好的</a:t>
            </a:r>
            <a:r>
              <a:rPr lang="zh-CN" altLang="en-US" sz="1200" dirty="0">
                <a:latin typeface="仿宋" panose="02010609060101010101" pitchFamily="49" charset="-122"/>
                <a:ea typeface="仿宋" panose="02010609060101010101" pitchFamily="49" charset="-122"/>
              </a:rPr>
              <a:t>有机物</a:t>
            </a:r>
            <a:r>
              <a:rPr lang="zh-CN" altLang="zh-CN" sz="1200" dirty="0">
                <a:latin typeface="仿宋" panose="02010609060101010101" pitchFamily="49" charset="-122"/>
                <a:ea typeface="仿宋" panose="02010609060101010101" pitchFamily="49" charset="-122"/>
              </a:rPr>
              <a:t>分子模型</a:t>
            </a:r>
            <a:r>
              <a:rPr lang="zh-CN" altLang="en-US" sz="1200" dirty="0">
                <a:latin typeface="仿宋" panose="02010609060101010101" pitchFamily="49" charset="-122"/>
                <a:ea typeface="仿宋" panose="02010609060101010101" pitchFamily="49" charset="-122"/>
              </a:rPr>
              <a:t>，不同颜色的小球代表不同的原子或原子团，黑色的小球代表碳原子：①</a:t>
            </a:r>
            <a:r>
              <a:rPr lang="zh-CN" altLang="zh-CN" sz="1200" dirty="0">
                <a:latin typeface="仿宋" panose="02010609060101010101" pitchFamily="49" charset="-122"/>
                <a:ea typeface="仿宋" panose="02010609060101010101" pitchFamily="49" charset="-122"/>
              </a:rPr>
              <a:t>把分子模型放到镜子面前，</a:t>
            </a:r>
            <a:r>
              <a:rPr lang="zh-CN" altLang="en-US" sz="1200" dirty="0">
                <a:latin typeface="仿宋" panose="02010609060101010101" pitchFamily="49" charset="-122"/>
                <a:ea typeface="仿宋" panose="02010609060101010101" pitchFamily="49" charset="-122"/>
              </a:rPr>
              <a:t>我们</a:t>
            </a:r>
            <a:r>
              <a:rPr lang="zh-CN" altLang="zh-CN" sz="1200" dirty="0">
                <a:latin typeface="仿宋" panose="02010609060101010101" pitchFamily="49" charset="-122"/>
                <a:ea typeface="仿宋" panose="02010609060101010101" pitchFamily="49" charset="-122"/>
              </a:rPr>
              <a:t>能在镜子中看到其镜像</a:t>
            </a:r>
            <a:r>
              <a:rPr lang="zh-CN" altLang="en-US" sz="1200" dirty="0">
                <a:latin typeface="仿宋" panose="02010609060101010101" pitchFamily="49" charset="-122"/>
                <a:ea typeface="仿宋" panose="02010609060101010101" pitchFamily="49" charset="-122"/>
              </a:rPr>
              <a:t>；②把看到的镜像</a:t>
            </a:r>
            <a:r>
              <a:rPr lang="zh-CN" altLang="zh-CN" sz="1200" dirty="0">
                <a:latin typeface="仿宋" panose="02010609060101010101" pitchFamily="49" charset="-122"/>
                <a:ea typeface="仿宋" panose="02010609060101010101" pitchFamily="49" charset="-122"/>
              </a:rPr>
              <a:t>制作</a:t>
            </a:r>
            <a:r>
              <a:rPr lang="zh-CN" altLang="en-US" sz="1200" dirty="0">
                <a:latin typeface="仿宋" panose="02010609060101010101" pitchFamily="49" charset="-122"/>
                <a:ea typeface="仿宋" panose="02010609060101010101" pitchFamily="49" charset="-122"/>
              </a:rPr>
              <a:t>成</a:t>
            </a:r>
            <a:r>
              <a:rPr lang="zh-CN" altLang="zh-CN" sz="1200" dirty="0">
                <a:latin typeface="仿宋" panose="02010609060101010101" pitchFamily="49" charset="-122"/>
                <a:ea typeface="仿宋" panose="02010609060101010101" pitchFamily="49" charset="-122"/>
              </a:rPr>
              <a:t>模型。</a:t>
            </a:r>
            <a:r>
              <a:rPr lang="zh-CN" altLang="en-US" sz="1200" dirty="0">
                <a:latin typeface="仿宋" panose="02010609060101010101" pitchFamily="49" charset="-122"/>
                <a:ea typeface="仿宋" panose="02010609060101010101" pitchFamily="49" charset="-122"/>
              </a:rPr>
              <a:t>大家开始动手制作。</a:t>
            </a:r>
            <a:endParaRPr lang="zh-CN" altLang="zh-CN" sz="1200" dirty="0">
              <a:latin typeface="仿宋" panose="02010609060101010101" pitchFamily="49" charset="-122"/>
              <a:ea typeface="仿宋" panose="02010609060101010101" pitchFamily="49" charset="-122"/>
            </a:endParaRPr>
          </a:p>
          <a:p>
            <a:pPr marL="285750" indent="-285750">
              <a:buFont typeface="Wingdings" panose="05000000000000000000" pitchFamily="2" charset="2"/>
              <a:buChar char="Ø"/>
            </a:pPr>
            <a:r>
              <a:rPr lang="zh-CN" altLang="en-US" dirty="0"/>
              <a:t>同学们已经全部完成模型的制作了，请大家观察实物与模型，思考这样一个问题：互为镜像的两个分子，你认为是同一种分子？还是不同的两种分子？</a:t>
            </a:r>
            <a:r>
              <a:rPr lang="en-US" altLang="zh-CN" dirty="0"/>
              <a:t>——</a:t>
            </a:r>
            <a:r>
              <a:rPr lang="zh-CN" altLang="en-US" dirty="0"/>
              <a:t>有的同学认为是一种分子，有的同学认为是不同的两种分子。</a:t>
            </a:r>
            <a:endParaRPr lang="en-US" altLang="zh-CN" dirty="0"/>
          </a:p>
          <a:p>
            <a:pPr marL="285750" indent="-285750">
              <a:buFont typeface="Wingdings" panose="05000000000000000000" pitchFamily="2" charset="2"/>
              <a:buChar char="Ø"/>
            </a:pPr>
            <a:r>
              <a:rPr lang="zh-CN" altLang="en-US" dirty="0"/>
              <a:t>有什么方法可以证明谁说的对呢？</a:t>
            </a:r>
            <a:endParaRPr lang="en-US" altLang="zh-CN" dirty="0"/>
          </a:p>
          <a:p>
            <a:pPr marL="285750" indent="-285750">
              <a:buFont typeface="Wingdings" panose="05000000000000000000" pitchFamily="2" charset="2"/>
              <a:buChar char="Ø"/>
            </a:pPr>
            <a:r>
              <a:rPr lang="zh-CN" altLang="en-US" dirty="0"/>
              <a:t>我们可以用重叠的方式进行验证，如果实物与镜像可以完全重叠，两者就是同一种分子，如果不能完全重叠，就是不同的两种分子。下面同学们请将实物与镜像从任意方向进行重叠，看看结果如何。</a:t>
            </a:r>
            <a:endParaRPr lang="en-US" altLang="zh-CN" dirty="0"/>
          </a:p>
          <a:p>
            <a:pPr marL="285750" indent="-285750">
              <a:buFont typeface="Wingdings" panose="05000000000000000000" pitchFamily="2" charset="2"/>
              <a:buChar char="Ø"/>
            </a:pPr>
            <a:r>
              <a:rPr lang="zh-CN" altLang="en-US" dirty="0"/>
              <a:t>大家操作完得出的结论是什么呢？</a:t>
            </a:r>
            <a:r>
              <a:rPr lang="en-US" altLang="zh-CN" dirty="0"/>
              <a:t>——</a:t>
            </a:r>
            <a:r>
              <a:rPr lang="zh-CN" altLang="en-US" dirty="0"/>
              <a:t>实物和镜像不能完全重叠。</a:t>
            </a:r>
            <a:endParaRPr lang="en-US" altLang="zh-CN" dirty="0"/>
          </a:p>
          <a:p>
            <a:pPr marL="285750" indent="-285750">
              <a:buFont typeface="Wingdings" panose="05000000000000000000" pitchFamily="2" charset="2"/>
              <a:buChar char="Ø"/>
            </a:pPr>
            <a:r>
              <a:rPr lang="zh-CN" altLang="en-US" dirty="0"/>
              <a:t>既然这两种分子无法完全重叠，那它们到底是什么关系呢？</a:t>
            </a:r>
            <a:endParaRPr lang="en-US" altLang="zh-CN" dirty="0"/>
          </a:p>
          <a:p>
            <a:pPr marL="285750" indent="-285750">
              <a:buFont typeface="Wingdings" panose="05000000000000000000" pitchFamily="2" charset="2"/>
              <a:buChar char="Ø"/>
            </a:pPr>
            <a:r>
              <a:rPr lang="zh-CN" altLang="en-US" dirty="0"/>
              <a:t>像这样互为镜像、无法重叠的两个分子，互称为手性异构体。就像我们的左右手一样（互为镜像、却无法重叠）。</a:t>
            </a:r>
            <a:endParaRPr lang="en-US" altLang="zh-CN" dirty="0"/>
          </a:p>
          <a:p>
            <a:pPr marL="285750" indent="-285750">
              <a:buFont typeface="Wingdings" panose="05000000000000000000" pitchFamily="2" charset="2"/>
              <a:buChar char="Ø"/>
            </a:pPr>
            <a:r>
              <a:rPr lang="zh-CN" altLang="en-US" dirty="0"/>
              <a:t>下面我们一起来看下手性异构体完整的定义：</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t>
            </a:r>
            <a:r>
              <a:rPr lang="zh-CN" altLang="en-US" dirty="0"/>
              <a:t>说课：完成教学后，设置了两道检测题检测教学效果，检测学生是否已经掌握手性异构体的要点和手性分子的结构。</a:t>
            </a:r>
            <a:endParaRPr lang="en-US" altLang="zh-CN" dirty="0"/>
          </a:p>
          <a:p>
            <a:r>
              <a:rPr lang="en-US" altLang="zh-CN" dirty="0"/>
              <a:t>——</a:t>
            </a:r>
            <a:r>
              <a:rPr lang="zh-CN" altLang="en-US" dirty="0"/>
              <a:t>上课：</a:t>
            </a:r>
            <a:r>
              <a:rPr lang="en-US" altLang="zh-CN" dirty="0"/>
              <a:t>1.</a:t>
            </a:r>
            <a:r>
              <a:rPr lang="zh-CN" altLang="en-US" dirty="0"/>
              <a:t>下来说法不正确的是（</a:t>
            </a:r>
            <a:r>
              <a:rPr lang="en-US" altLang="zh-CN" dirty="0"/>
              <a:t>C</a:t>
            </a:r>
            <a:r>
              <a:rPr lang="zh-CN" altLang="en-US" dirty="0"/>
              <a:t>）</a:t>
            </a:r>
            <a:endParaRPr lang="en-US" altLang="zh-CN" dirty="0"/>
          </a:p>
          <a:p>
            <a:r>
              <a:rPr lang="zh-CN" altLang="en-US" dirty="0"/>
              <a:t>解析：手性异构体互为镜像，不能重叠，组成和原子排列完全相同，所以</a:t>
            </a:r>
            <a:r>
              <a:rPr lang="en-US" altLang="zh-CN" dirty="0"/>
              <a:t>ABD</a:t>
            </a:r>
            <a:r>
              <a:rPr lang="zh-CN" altLang="en-US" dirty="0"/>
              <a:t>正确，</a:t>
            </a:r>
            <a:r>
              <a:rPr lang="en-US" altLang="zh-CN" dirty="0"/>
              <a:t>C</a:t>
            </a:r>
            <a:r>
              <a:rPr lang="zh-CN" altLang="en-US" dirty="0"/>
              <a:t>错误。答案选</a:t>
            </a:r>
            <a:r>
              <a:rPr lang="en-US" altLang="zh-CN" dirty="0"/>
              <a:t>C</a:t>
            </a:r>
            <a:r>
              <a:rPr lang="zh-CN" altLang="en-US" dirty="0"/>
              <a:t>。</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说课：这次我要进行的难点教学设计的课题是：理解</a:t>
            </a:r>
            <a:r>
              <a:rPr lang="en-US" altLang="zh-CN" dirty="0"/>
              <a:t>【</a:t>
            </a:r>
            <a:r>
              <a:rPr lang="zh-CN" altLang="en-US" dirty="0"/>
              <a:t>手性分子</a:t>
            </a:r>
            <a:r>
              <a:rPr lang="en-US" altLang="zh-CN" dirty="0"/>
              <a:t>】</a:t>
            </a:r>
            <a:r>
              <a:rPr lang="zh-CN" altLang="en-US" dirty="0"/>
              <a:t>的概念</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说课：主要从教学设计、教学过程、达标评测三个方面进行分析</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indent="-285750">
              <a:buFont typeface="Wingdings" panose="05000000000000000000" pitchFamily="2" charset="2"/>
              <a:buChar char="Ø"/>
            </a:pPr>
            <a:r>
              <a:rPr lang="zh-CN" altLang="en-US" dirty="0"/>
              <a:t>说课：先通过活动探究，帮助学生理解手性分子的要点；再引导学生观察左右手同样是互为镜像关系且无法重叠的特点强化记忆手性分子的要点。</a:t>
            </a:r>
            <a:endParaRPr lang="en-US" altLang="zh-CN" dirty="0"/>
          </a:p>
          <a:p>
            <a:pPr marL="285750" indent="-285750">
              <a:buFont typeface="Wingdings" panose="05000000000000000000" pitchFamily="2" charset="2"/>
              <a:buChar char="Ø"/>
            </a:pPr>
            <a:r>
              <a:rPr lang="zh-CN" altLang="en-US" dirty="0"/>
              <a:t>上课：</a:t>
            </a:r>
            <a:endParaRPr lang="en-US" altLang="zh-CN" dirty="0"/>
          </a:p>
          <a:p>
            <a:r>
              <a:rPr lang="zh-CN" altLang="zh-CN" sz="1200" dirty="0">
                <a:latin typeface="仿宋" panose="02010609060101010101" pitchFamily="49" charset="-122"/>
                <a:ea typeface="仿宋" panose="02010609060101010101" pitchFamily="49" charset="-122"/>
              </a:rPr>
              <a:t>每个小组的桌</a:t>
            </a:r>
            <a:r>
              <a:rPr lang="zh-CN" altLang="en-US" sz="1200" dirty="0">
                <a:latin typeface="仿宋" panose="02010609060101010101" pitchFamily="49" charset="-122"/>
                <a:ea typeface="仿宋" panose="02010609060101010101" pitchFamily="49" charset="-122"/>
              </a:rPr>
              <a:t>面</a:t>
            </a:r>
            <a:r>
              <a:rPr lang="zh-CN" altLang="zh-CN" sz="1200" dirty="0">
                <a:latin typeface="仿宋" panose="02010609060101010101" pitchFamily="49" charset="-122"/>
                <a:ea typeface="仿宋" panose="02010609060101010101" pitchFamily="49" charset="-122"/>
              </a:rPr>
              <a:t>上</a:t>
            </a:r>
            <a:r>
              <a:rPr lang="zh-CN" altLang="en-US" sz="1200" dirty="0">
                <a:latin typeface="仿宋" panose="02010609060101010101" pitchFamily="49" charset="-122"/>
                <a:ea typeface="仿宋" panose="02010609060101010101" pitchFamily="49" charset="-122"/>
              </a:rPr>
              <a:t>都</a:t>
            </a:r>
            <a:r>
              <a:rPr lang="zh-CN" altLang="zh-CN" sz="1200" dirty="0">
                <a:latin typeface="仿宋" panose="02010609060101010101" pitchFamily="49" charset="-122"/>
                <a:ea typeface="仿宋" panose="02010609060101010101" pitchFamily="49" charset="-122"/>
              </a:rPr>
              <a:t>有一个</a:t>
            </a:r>
            <a:r>
              <a:rPr lang="zh-CN" altLang="en-US" sz="1200" dirty="0">
                <a:latin typeface="仿宋" panose="02010609060101010101" pitchFamily="49" charset="-122"/>
                <a:ea typeface="仿宋" panose="02010609060101010101" pitchFamily="49" charset="-122"/>
              </a:rPr>
              <a:t>已经</a:t>
            </a:r>
            <a:r>
              <a:rPr lang="zh-CN" altLang="zh-CN" sz="1200" dirty="0">
                <a:latin typeface="仿宋" panose="02010609060101010101" pitchFamily="49" charset="-122"/>
                <a:ea typeface="仿宋" panose="02010609060101010101" pitchFamily="49" charset="-122"/>
              </a:rPr>
              <a:t>组装好的</a:t>
            </a:r>
            <a:r>
              <a:rPr lang="zh-CN" altLang="en-US" sz="1200" dirty="0">
                <a:latin typeface="仿宋" panose="02010609060101010101" pitchFamily="49" charset="-122"/>
                <a:ea typeface="仿宋" panose="02010609060101010101" pitchFamily="49" charset="-122"/>
              </a:rPr>
              <a:t>有机物</a:t>
            </a:r>
            <a:r>
              <a:rPr lang="zh-CN" altLang="zh-CN" sz="1200" dirty="0">
                <a:latin typeface="仿宋" panose="02010609060101010101" pitchFamily="49" charset="-122"/>
                <a:ea typeface="仿宋" panose="02010609060101010101" pitchFamily="49" charset="-122"/>
              </a:rPr>
              <a:t>分子模型</a:t>
            </a:r>
            <a:r>
              <a:rPr lang="zh-CN" altLang="en-US" sz="1200" dirty="0">
                <a:latin typeface="仿宋" panose="02010609060101010101" pitchFamily="49" charset="-122"/>
                <a:ea typeface="仿宋" panose="02010609060101010101" pitchFamily="49" charset="-122"/>
              </a:rPr>
              <a:t>，不同颜色的小球代表不同的原子或原子团，黑色的小球代表碳原子：①</a:t>
            </a:r>
            <a:r>
              <a:rPr lang="zh-CN" altLang="zh-CN" sz="1200" dirty="0">
                <a:latin typeface="仿宋" panose="02010609060101010101" pitchFamily="49" charset="-122"/>
                <a:ea typeface="仿宋" panose="02010609060101010101" pitchFamily="49" charset="-122"/>
              </a:rPr>
              <a:t>把分子模型放到镜子面前，</a:t>
            </a:r>
            <a:r>
              <a:rPr lang="zh-CN" altLang="en-US" sz="1200" dirty="0">
                <a:latin typeface="仿宋" panose="02010609060101010101" pitchFamily="49" charset="-122"/>
                <a:ea typeface="仿宋" panose="02010609060101010101" pitchFamily="49" charset="-122"/>
              </a:rPr>
              <a:t>我们</a:t>
            </a:r>
            <a:r>
              <a:rPr lang="zh-CN" altLang="zh-CN" sz="1200" dirty="0">
                <a:latin typeface="仿宋" panose="02010609060101010101" pitchFamily="49" charset="-122"/>
                <a:ea typeface="仿宋" panose="02010609060101010101" pitchFamily="49" charset="-122"/>
              </a:rPr>
              <a:t>能在镜子中看到其镜像</a:t>
            </a:r>
            <a:r>
              <a:rPr lang="zh-CN" altLang="en-US" sz="1200" dirty="0">
                <a:latin typeface="仿宋" panose="02010609060101010101" pitchFamily="49" charset="-122"/>
                <a:ea typeface="仿宋" panose="02010609060101010101" pitchFamily="49" charset="-122"/>
              </a:rPr>
              <a:t>；②把看到的镜像</a:t>
            </a:r>
            <a:r>
              <a:rPr lang="zh-CN" altLang="zh-CN" sz="1200" dirty="0">
                <a:latin typeface="仿宋" panose="02010609060101010101" pitchFamily="49" charset="-122"/>
                <a:ea typeface="仿宋" panose="02010609060101010101" pitchFamily="49" charset="-122"/>
              </a:rPr>
              <a:t>制作</a:t>
            </a:r>
            <a:r>
              <a:rPr lang="zh-CN" altLang="en-US" sz="1200" dirty="0">
                <a:latin typeface="仿宋" panose="02010609060101010101" pitchFamily="49" charset="-122"/>
                <a:ea typeface="仿宋" panose="02010609060101010101" pitchFamily="49" charset="-122"/>
              </a:rPr>
              <a:t>成</a:t>
            </a:r>
            <a:r>
              <a:rPr lang="zh-CN" altLang="zh-CN" sz="1200" dirty="0">
                <a:latin typeface="仿宋" panose="02010609060101010101" pitchFamily="49" charset="-122"/>
                <a:ea typeface="仿宋" panose="02010609060101010101" pitchFamily="49" charset="-122"/>
              </a:rPr>
              <a:t>模型。</a:t>
            </a:r>
            <a:r>
              <a:rPr lang="zh-CN" altLang="en-US" sz="1200" dirty="0">
                <a:latin typeface="仿宋" panose="02010609060101010101" pitchFamily="49" charset="-122"/>
                <a:ea typeface="仿宋" panose="02010609060101010101" pitchFamily="49" charset="-122"/>
              </a:rPr>
              <a:t>大家开始动手制作。</a:t>
            </a:r>
            <a:endParaRPr lang="zh-CN" altLang="zh-CN" sz="1200" dirty="0">
              <a:latin typeface="仿宋" panose="02010609060101010101" pitchFamily="49" charset="-122"/>
              <a:ea typeface="仿宋" panose="02010609060101010101" pitchFamily="49" charset="-122"/>
            </a:endParaRPr>
          </a:p>
          <a:p>
            <a:pPr marL="285750" indent="-285750">
              <a:buFont typeface="Wingdings" panose="05000000000000000000" pitchFamily="2" charset="2"/>
              <a:buChar char="Ø"/>
            </a:pPr>
            <a:r>
              <a:rPr lang="zh-CN" altLang="en-US" dirty="0"/>
              <a:t>同学们已经全部完成模型的制作了，请大家观察实物与模型，思考这样一个问题：互为镜像的两个分子，你认为是同一种分子？还是不同的两种分子？</a:t>
            </a:r>
            <a:r>
              <a:rPr lang="en-US" altLang="zh-CN" dirty="0"/>
              <a:t>——</a:t>
            </a:r>
            <a:r>
              <a:rPr lang="zh-CN" altLang="en-US" dirty="0"/>
              <a:t>有的同学认为是一种分子，有的同学认为是不同的两种分子。</a:t>
            </a:r>
            <a:endParaRPr lang="en-US" altLang="zh-CN" dirty="0"/>
          </a:p>
          <a:p>
            <a:pPr marL="285750" indent="-285750">
              <a:buFont typeface="Wingdings" panose="05000000000000000000" pitchFamily="2" charset="2"/>
              <a:buChar char="Ø"/>
            </a:pPr>
            <a:r>
              <a:rPr lang="zh-CN" altLang="en-US" dirty="0"/>
              <a:t>有什么方法可以证明谁说的对呢？</a:t>
            </a:r>
            <a:endParaRPr lang="en-US" altLang="zh-CN" dirty="0"/>
          </a:p>
          <a:p>
            <a:pPr marL="285750" indent="-285750">
              <a:buFont typeface="Wingdings" panose="05000000000000000000" pitchFamily="2" charset="2"/>
              <a:buChar char="Ø"/>
            </a:pPr>
            <a:r>
              <a:rPr lang="zh-CN" altLang="en-US" dirty="0"/>
              <a:t>我们可以用重叠的方式进行验证，如果实物与镜像可以完全重叠，两者就是同一种分子，如果不能完全重叠，就是不同的两种分子。下面同学们请将实物与镜像从任意方向进行重叠，看看结果如何。</a:t>
            </a:r>
            <a:endParaRPr lang="en-US" altLang="zh-CN" dirty="0"/>
          </a:p>
          <a:p>
            <a:pPr marL="285750" indent="-285750">
              <a:buFont typeface="Wingdings" panose="05000000000000000000" pitchFamily="2" charset="2"/>
              <a:buChar char="Ø"/>
            </a:pPr>
            <a:r>
              <a:rPr lang="zh-CN" altLang="en-US" dirty="0"/>
              <a:t>大家操作完得出的结论是什么呢？</a:t>
            </a:r>
            <a:r>
              <a:rPr lang="en-US" altLang="zh-CN" dirty="0"/>
              <a:t>——</a:t>
            </a:r>
            <a:r>
              <a:rPr lang="zh-CN" altLang="en-US" dirty="0"/>
              <a:t>实物和镜像不能完全重叠。</a:t>
            </a:r>
            <a:endParaRPr lang="en-US" altLang="zh-CN" dirty="0"/>
          </a:p>
          <a:p>
            <a:pPr marL="285750" indent="-285750">
              <a:buFont typeface="Wingdings" panose="05000000000000000000" pitchFamily="2" charset="2"/>
              <a:buChar char="Ø"/>
            </a:pPr>
            <a:r>
              <a:rPr lang="zh-CN" altLang="en-US" dirty="0"/>
              <a:t>既然这两种分子无法完全重叠，那它们到底是什么关系呢？</a:t>
            </a:r>
            <a:endParaRPr lang="en-US" altLang="zh-CN" dirty="0"/>
          </a:p>
          <a:p>
            <a:pPr marL="285750" indent="-285750">
              <a:buFont typeface="Wingdings" panose="05000000000000000000" pitchFamily="2" charset="2"/>
              <a:buChar char="Ø"/>
            </a:pPr>
            <a:r>
              <a:rPr lang="zh-CN" altLang="en-US" dirty="0"/>
              <a:t>像这样互为镜像、无法重叠的两个分子，互称为手性异构体。就像我们的左右手一样（互为镜像、却无法重叠）。</a:t>
            </a:r>
            <a:endParaRPr lang="en-US" altLang="zh-CN" dirty="0"/>
          </a:p>
          <a:p>
            <a:pPr marL="285750" indent="-285750">
              <a:buFont typeface="Wingdings" panose="05000000000000000000" pitchFamily="2" charset="2"/>
              <a:buChar char="Ø"/>
            </a:pPr>
            <a:r>
              <a:rPr lang="zh-CN" altLang="en-US" dirty="0"/>
              <a:t>下面我们一起来看下手性异构体完整的定义：</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indent="-285750">
              <a:buFont typeface="Wingdings" panose="05000000000000000000" pitchFamily="2" charset="2"/>
              <a:buChar char="Ø"/>
            </a:pPr>
            <a:r>
              <a:rPr lang="zh-CN" altLang="en-US" dirty="0"/>
              <a:t>说课：先通过活动探究，帮助学生理解手性分子的要点；再引导学生观察左右手同样是互为镜像关系且无法重叠的特点强化记忆手性分子的要点。</a:t>
            </a:r>
            <a:endParaRPr lang="en-US" altLang="zh-CN" dirty="0"/>
          </a:p>
          <a:p>
            <a:pPr marL="285750" indent="-285750">
              <a:buFont typeface="Wingdings" panose="05000000000000000000" pitchFamily="2" charset="2"/>
              <a:buChar char="Ø"/>
            </a:pPr>
            <a:r>
              <a:rPr lang="zh-CN" altLang="en-US" dirty="0"/>
              <a:t>上课：</a:t>
            </a:r>
            <a:endParaRPr lang="en-US" altLang="zh-CN" dirty="0"/>
          </a:p>
          <a:p>
            <a:r>
              <a:rPr lang="zh-CN" altLang="zh-CN" sz="1200" dirty="0">
                <a:latin typeface="仿宋" panose="02010609060101010101" pitchFamily="49" charset="-122"/>
                <a:ea typeface="仿宋" panose="02010609060101010101" pitchFamily="49" charset="-122"/>
              </a:rPr>
              <a:t>每个小组的桌</a:t>
            </a:r>
            <a:r>
              <a:rPr lang="zh-CN" altLang="en-US" sz="1200" dirty="0">
                <a:latin typeface="仿宋" panose="02010609060101010101" pitchFamily="49" charset="-122"/>
                <a:ea typeface="仿宋" panose="02010609060101010101" pitchFamily="49" charset="-122"/>
              </a:rPr>
              <a:t>面</a:t>
            </a:r>
            <a:r>
              <a:rPr lang="zh-CN" altLang="zh-CN" sz="1200" dirty="0">
                <a:latin typeface="仿宋" panose="02010609060101010101" pitchFamily="49" charset="-122"/>
                <a:ea typeface="仿宋" panose="02010609060101010101" pitchFamily="49" charset="-122"/>
              </a:rPr>
              <a:t>上</a:t>
            </a:r>
            <a:r>
              <a:rPr lang="zh-CN" altLang="en-US" sz="1200" dirty="0">
                <a:latin typeface="仿宋" panose="02010609060101010101" pitchFamily="49" charset="-122"/>
                <a:ea typeface="仿宋" panose="02010609060101010101" pitchFamily="49" charset="-122"/>
              </a:rPr>
              <a:t>都</a:t>
            </a:r>
            <a:r>
              <a:rPr lang="zh-CN" altLang="zh-CN" sz="1200" dirty="0">
                <a:latin typeface="仿宋" panose="02010609060101010101" pitchFamily="49" charset="-122"/>
                <a:ea typeface="仿宋" panose="02010609060101010101" pitchFamily="49" charset="-122"/>
              </a:rPr>
              <a:t>有一个</a:t>
            </a:r>
            <a:r>
              <a:rPr lang="zh-CN" altLang="en-US" sz="1200" dirty="0">
                <a:latin typeface="仿宋" panose="02010609060101010101" pitchFamily="49" charset="-122"/>
                <a:ea typeface="仿宋" panose="02010609060101010101" pitchFamily="49" charset="-122"/>
              </a:rPr>
              <a:t>已经</a:t>
            </a:r>
            <a:r>
              <a:rPr lang="zh-CN" altLang="zh-CN" sz="1200" dirty="0">
                <a:latin typeface="仿宋" panose="02010609060101010101" pitchFamily="49" charset="-122"/>
                <a:ea typeface="仿宋" panose="02010609060101010101" pitchFamily="49" charset="-122"/>
              </a:rPr>
              <a:t>组装好的</a:t>
            </a:r>
            <a:r>
              <a:rPr lang="zh-CN" altLang="en-US" sz="1200" dirty="0">
                <a:latin typeface="仿宋" panose="02010609060101010101" pitchFamily="49" charset="-122"/>
                <a:ea typeface="仿宋" panose="02010609060101010101" pitchFamily="49" charset="-122"/>
              </a:rPr>
              <a:t>有机物</a:t>
            </a:r>
            <a:r>
              <a:rPr lang="zh-CN" altLang="zh-CN" sz="1200" dirty="0">
                <a:latin typeface="仿宋" panose="02010609060101010101" pitchFamily="49" charset="-122"/>
                <a:ea typeface="仿宋" panose="02010609060101010101" pitchFamily="49" charset="-122"/>
              </a:rPr>
              <a:t>分子模型</a:t>
            </a:r>
            <a:r>
              <a:rPr lang="zh-CN" altLang="en-US" sz="1200" dirty="0">
                <a:latin typeface="仿宋" panose="02010609060101010101" pitchFamily="49" charset="-122"/>
                <a:ea typeface="仿宋" panose="02010609060101010101" pitchFamily="49" charset="-122"/>
              </a:rPr>
              <a:t>，不同颜色的小球代表不同的原子或原子团，黑色的小球代表碳原子：①</a:t>
            </a:r>
            <a:r>
              <a:rPr lang="zh-CN" altLang="zh-CN" sz="1200" dirty="0">
                <a:latin typeface="仿宋" panose="02010609060101010101" pitchFamily="49" charset="-122"/>
                <a:ea typeface="仿宋" panose="02010609060101010101" pitchFamily="49" charset="-122"/>
              </a:rPr>
              <a:t>把分子模型放到镜子面前，</a:t>
            </a:r>
            <a:r>
              <a:rPr lang="zh-CN" altLang="en-US" sz="1200" dirty="0">
                <a:latin typeface="仿宋" panose="02010609060101010101" pitchFamily="49" charset="-122"/>
                <a:ea typeface="仿宋" panose="02010609060101010101" pitchFamily="49" charset="-122"/>
              </a:rPr>
              <a:t>我们</a:t>
            </a:r>
            <a:r>
              <a:rPr lang="zh-CN" altLang="zh-CN" sz="1200" dirty="0">
                <a:latin typeface="仿宋" panose="02010609060101010101" pitchFamily="49" charset="-122"/>
                <a:ea typeface="仿宋" panose="02010609060101010101" pitchFamily="49" charset="-122"/>
              </a:rPr>
              <a:t>能在镜子中看到其镜像</a:t>
            </a:r>
            <a:r>
              <a:rPr lang="zh-CN" altLang="en-US" sz="1200" dirty="0">
                <a:latin typeface="仿宋" panose="02010609060101010101" pitchFamily="49" charset="-122"/>
                <a:ea typeface="仿宋" panose="02010609060101010101" pitchFamily="49" charset="-122"/>
              </a:rPr>
              <a:t>；②把看到的镜像</a:t>
            </a:r>
            <a:r>
              <a:rPr lang="zh-CN" altLang="zh-CN" sz="1200" dirty="0">
                <a:latin typeface="仿宋" panose="02010609060101010101" pitchFamily="49" charset="-122"/>
                <a:ea typeface="仿宋" panose="02010609060101010101" pitchFamily="49" charset="-122"/>
              </a:rPr>
              <a:t>制作</a:t>
            </a:r>
            <a:r>
              <a:rPr lang="zh-CN" altLang="en-US" sz="1200" dirty="0">
                <a:latin typeface="仿宋" panose="02010609060101010101" pitchFamily="49" charset="-122"/>
                <a:ea typeface="仿宋" panose="02010609060101010101" pitchFamily="49" charset="-122"/>
              </a:rPr>
              <a:t>成</a:t>
            </a:r>
            <a:r>
              <a:rPr lang="zh-CN" altLang="zh-CN" sz="1200" dirty="0">
                <a:latin typeface="仿宋" panose="02010609060101010101" pitchFamily="49" charset="-122"/>
                <a:ea typeface="仿宋" panose="02010609060101010101" pitchFamily="49" charset="-122"/>
              </a:rPr>
              <a:t>模型。</a:t>
            </a:r>
            <a:r>
              <a:rPr lang="zh-CN" altLang="en-US" sz="1200" dirty="0">
                <a:latin typeface="仿宋" panose="02010609060101010101" pitchFamily="49" charset="-122"/>
                <a:ea typeface="仿宋" panose="02010609060101010101" pitchFamily="49" charset="-122"/>
              </a:rPr>
              <a:t>大家开始动手制作。</a:t>
            </a:r>
            <a:endParaRPr lang="zh-CN" altLang="zh-CN" sz="1200" dirty="0">
              <a:latin typeface="仿宋" panose="02010609060101010101" pitchFamily="49" charset="-122"/>
              <a:ea typeface="仿宋" panose="02010609060101010101" pitchFamily="49" charset="-122"/>
            </a:endParaRPr>
          </a:p>
          <a:p>
            <a:pPr marL="285750" indent="-285750">
              <a:buFont typeface="Wingdings" panose="05000000000000000000" pitchFamily="2" charset="2"/>
              <a:buChar char="Ø"/>
            </a:pPr>
            <a:r>
              <a:rPr lang="zh-CN" altLang="en-US" dirty="0"/>
              <a:t>同学们已经全部完成模型的制作了，请大家观察实物与模型，思考这样一个问题：互为镜像的两个分子，你认为是同一种分子？还是不同的两种分子？</a:t>
            </a:r>
            <a:r>
              <a:rPr lang="en-US" altLang="zh-CN" dirty="0"/>
              <a:t>——</a:t>
            </a:r>
            <a:r>
              <a:rPr lang="zh-CN" altLang="en-US" dirty="0"/>
              <a:t>有的同学认为是一种分子，有的同学认为是不同的两种分子。</a:t>
            </a:r>
            <a:endParaRPr lang="en-US" altLang="zh-CN" dirty="0"/>
          </a:p>
          <a:p>
            <a:pPr marL="285750" indent="-285750">
              <a:buFont typeface="Wingdings" panose="05000000000000000000" pitchFamily="2" charset="2"/>
              <a:buChar char="Ø"/>
            </a:pPr>
            <a:r>
              <a:rPr lang="zh-CN" altLang="en-US" dirty="0"/>
              <a:t>有什么方法可以证明谁说的对呢？</a:t>
            </a:r>
            <a:endParaRPr lang="en-US" altLang="zh-CN" dirty="0"/>
          </a:p>
          <a:p>
            <a:pPr marL="285750" indent="-285750">
              <a:buFont typeface="Wingdings" panose="05000000000000000000" pitchFamily="2" charset="2"/>
              <a:buChar char="Ø"/>
            </a:pPr>
            <a:r>
              <a:rPr lang="zh-CN" altLang="en-US" dirty="0"/>
              <a:t>我们可以用重叠的方式进行验证，如果实物与镜像可以完全重叠，两者就是同一种分子，如果不能完全重叠，就是不同的两种分子。下面同学们请将实物与镜像从任意方向进行重叠，看看结果如何。</a:t>
            </a:r>
            <a:endParaRPr lang="en-US" altLang="zh-CN" dirty="0"/>
          </a:p>
          <a:p>
            <a:pPr marL="285750" indent="-285750">
              <a:buFont typeface="Wingdings" panose="05000000000000000000" pitchFamily="2" charset="2"/>
              <a:buChar char="Ø"/>
            </a:pPr>
            <a:r>
              <a:rPr lang="zh-CN" altLang="en-US" dirty="0"/>
              <a:t>大家操作完得出的结论是什么呢？</a:t>
            </a:r>
            <a:r>
              <a:rPr lang="en-US" altLang="zh-CN" dirty="0"/>
              <a:t>——</a:t>
            </a:r>
            <a:r>
              <a:rPr lang="zh-CN" altLang="en-US" dirty="0"/>
              <a:t>实物和镜像不能完全重叠。</a:t>
            </a:r>
            <a:endParaRPr lang="en-US" altLang="zh-CN" dirty="0"/>
          </a:p>
          <a:p>
            <a:pPr marL="285750" indent="-285750">
              <a:buFont typeface="Wingdings" panose="05000000000000000000" pitchFamily="2" charset="2"/>
              <a:buChar char="Ø"/>
            </a:pPr>
            <a:r>
              <a:rPr lang="zh-CN" altLang="en-US" dirty="0"/>
              <a:t>既然这两种分子无法完全重叠，那它们到底是什么关系呢？</a:t>
            </a:r>
            <a:endParaRPr lang="en-US" altLang="zh-CN" dirty="0"/>
          </a:p>
          <a:p>
            <a:pPr marL="285750" indent="-285750">
              <a:buFont typeface="Wingdings" panose="05000000000000000000" pitchFamily="2" charset="2"/>
              <a:buChar char="Ø"/>
            </a:pPr>
            <a:r>
              <a:rPr lang="zh-CN" altLang="en-US" dirty="0"/>
              <a:t>像这样互为镜像、无法重叠的两个分子，互称为手性异构体。就像我们的左右手一样（互为镜像、却无法重叠）。</a:t>
            </a:r>
            <a:endParaRPr lang="en-US" altLang="zh-CN" dirty="0"/>
          </a:p>
          <a:p>
            <a:pPr marL="285750" indent="-285750">
              <a:buFont typeface="Wingdings" panose="05000000000000000000" pitchFamily="2" charset="2"/>
              <a:buChar char="Ø"/>
            </a:pPr>
            <a:r>
              <a:rPr lang="zh-CN" altLang="en-US" dirty="0"/>
              <a:t>下面我们一起来看下手性异构体完整的定义：</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www.yanj.cn/index.php?act=show_store&amp;id=8719"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0DB6F8-0FD0-47EE-A6CC-4FAA08D8CD9E}"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fld>
            <a:endParaRPr lang="zh-CN" altLang="en-US"/>
          </a:p>
        </p:txBody>
      </p:sp>
      <p:sp>
        <p:nvSpPr>
          <p:cNvPr id="7" name="矩形 6">
            <a:hlinkClick r:id="rId2"/>
          </p:cNvPr>
          <p:cNvSpPr/>
          <p:nvPr userDrawn="1"/>
        </p:nvSpPr>
        <p:spPr>
          <a:xfrm>
            <a:off x="0" y="2982724"/>
            <a:ext cx="12192000" cy="892552"/>
          </a:xfrm>
          <a:prstGeom prst="rect">
            <a:avLst/>
          </a:prstGeom>
          <a:solidFill>
            <a:srgbClr val="2AAE3F">
              <a:alpha val="0"/>
            </a:srgbClr>
          </a:solidFill>
        </p:spPr>
        <p:txBody>
          <a:bodyPr wrap="square" rtlCol="0" anchor="ctr">
            <a:spAutoFit/>
          </a:bodyPr>
          <a:lstStyle/>
          <a:p>
            <a:pPr algn="ctr">
              <a:lnSpc>
                <a:spcPct val="130000"/>
              </a:lnSpc>
            </a:pPr>
            <a:endParaRPr lang="zh-CN" altLang="en-US" sz="4000">
              <a:solidFill>
                <a:srgbClr val="FFFFFF"/>
              </a:solidFill>
              <a:latin typeface="Century Gothic" panose="020B0502020202020204" pitchFamily="34" charset="0"/>
              <a:ea typeface="冬青黑体简体中文 W3"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5DF068C-9D11-4563-80F6-3A346525A0CA}"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26D154-681B-4451-8E46-66FA31F49479}"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71FF1E6-A0E3-491E-836D-E816395E5829}"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60346B-7BF4-472E-96E9-9082447C4D76}"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FE06880-1E82-4292-8D5C-DA6E508EC326}"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33EF79-204E-44E9-9497-DC3F3763FC2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B501F06-FFF3-4C13-B08F-758E425AEC4E}"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33EF79-204E-44E9-9497-DC3F3763FC2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D7724D0-93D0-4113-A7A7-B192FE98ABD2}"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33EF79-204E-44E9-9497-DC3F3763FC2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21151B-1BE7-4115-BE57-EB5F0792915D}"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33EF79-204E-44E9-9497-DC3F3763FC2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E950DC4-14E8-4087-BCFA-B1B045B40797}"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33EF79-204E-44E9-9497-DC3F3763FC2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6F1E073-1154-41F0-A0CE-9E2C5111F592}"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33EF79-204E-44E9-9497-DC3F3763FC2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AB3560-C203-48CC-8A6B-4A1493032563}" type="datetime1">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33EF79-204E-44E9-9497-DC3F3763FC2D}" type="slidenum">
              <a:rPr lang="zh-CN" altLang="en-US" smtClean="0"/>
            </a:fld>
            <a:endParaRPr lang="zh-CN" altLang="en-US"/>
          </a:p>
        </p:txBody>
      </p:sp>
      <p:pic>
        <p:nvPicPr>
          <p:cNvPr id="7" name="图片 6" descr="logo"/>
          <p:cNvPicPr>
            <a:picLocks noChangeAspect="1"/>
          </p:cNvPicPr>
          <p:nvPr userDrawn="1"/>
        </p:nvPicPr>
        <p:blipFill>
          <a:blip r:embed="rId12" cstate="email"/>
          <a:stretch>
            <a:fillRect/>
          </a:stretch>
        </p:blipFill>
        <p:spPr>
          <a:xfrm>
            <a:off x="10913918" y="62779"/>
            <a:ext cx="1203960" cy="14954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1029" y="1423975"/>
            <a:ext cx="9700291" cy="2413418"/>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lnSpc>
                <a:spcPct val="130000"/>
              </a:lnSpc>
            </a:pPr>
            <a:r>
              <a:rPr lang="zh-CN" altLang="en-US" sz="4000" i="1" dirty="0">
                <a:solidFill>
                  <a:srgbClr val="29AAF8"/>
                </a:solidFill>
                <a:latin typeface="Century Gothic" panose="020B0502020202020204" pitchFamily="34" charset="0"/>
                <a:ea typeface="冬青黑体简体中文 W3" panose="020B0300000000000000" pitchFamily="34" charset="-122"/>
              </a:rPr>
              <a:t>课题：</a:t>
            </a:r>
            <a:endParaRPr lang="en-US" altLang="zh-CN" sz="4000" i="1" dirty="0">
              <a:solidFill>
                <a:srgbClr val="29AAF8"/>
              </a:solidFill>
              <a:latin typeface="Century Gothic" panose="020B0502020202020204" pitchFamily="34" charset="0"/>
              <a:ea typeface="冬青黑体简体中文 W3" panose="020B0300000000000000" pitchFamily="34" charset="-122"/>
            </a:endParaRPr>
          </a:p>
          <a:p>
            <a:pPr algn="ctr">
              <a:lnSpc>
                <a:spcPct val="130000"/>
              </a:lnSpc>
            </a:pPr>
            <a:endParaRPr lang="en-US" altLang="zh-CN" sz="4000" i="1" dirty="0">
              <a:solidFill>
                <a:srgbClr val="29AAF8"/>
              </a:solidFill>
              <a:latin typeface="Century Gothic" panose="020B0502020202020204" pitchFamily="34" charset="0"/>
              <a:ea typeface="冬青黑体简体中文 W3" panose="020B0300000000000000" pitchFamily="34" charset="-122"/>
            </a:endParaRPr>
          </a:p>
          <a:p>
            <a:pPr algn="ctr">
              <a:lnSpc>
                <a:spcPct val="130000"/>
              </a:lnSpc>
            </a:pPr>
            <a:r>
              <a:rPr lang="zh-CN" altLang="en-US" sz="4000" i="1" dirty="0">
                <a:solidFill>
                  <a:srgbClr val="29AAF8"/>
                </a:solidFill>
                <a:latin typeface="Century Gothic" panose="020B0502020202020204" pitchFamily="34" charset="0"/>
                <a:ea typeface="冬青黑体简体中文 W3" panose="020B0300000000000000" pitchFamily="34" charset="-122"/>
              </a:rPr>
              <a:t>难点名称：</a:t>
            </a:r>
            <a:endParaRPr lang="zh-CN" altLang="en-US" sz="4000" i="1" dirty="0">
              <a:solidFill>
                <a:srgbClr val="29AAF8"/>
              </a:solidFill>
              <a:latin typeface="Century Gothic" panose="020B0502020202020204" pitchFamily="34" charset="0"/>
              <a:ea typeface="冬青黑体简体中文 W3" panose="020B0300000000000000" pitchFamily="34" charset="-122"/>
            </a:endParaRPr>
          </a:p>
        </p:txBody>
      </p:sp>
      <p:pic>
        <p:nvPicPr>
          <p:cNvPr id="6" name="图片 5" descr="logo"/>
          <p:cNvPicPr>
            <a:picLocks noChangeAspect="1"/>
          </p:cNvPicPr>
          <p:nvPr/>
        </p:nvPicPr>
        <p:blipFill>
          <a:blip r:embed="rId1" cstate="email"/>
          <a:stretch>
            <a:fillRect/>
          </a:stretch>
        </p:blipFill>
        <p:spPr>
          <a:xfrm>
            <a:off x="10897827" y="62626"/>
            <a:ext cx="1203960" cy="1495425"/>
          </a:xfrm>
          <a:prstGeom prst="rect">
            <a:avLst/>
          </a:prstGeom>
        </p:spPr>
      </p:pic>
      <p:sp>
        <p:nvSpPr>
          <p:cNvPr id="4" name="灯片编号占位符 3"/>
          <p:cNvSpPr>
            <a:spLocks noGrp="1"/>
          </p:cNvSpPr>
          <p:nvPr>
            <p:ph type="sldNum" sz="quarter" idx="12"/>
          </p:nvPr>
        </p:nvSpPr>
        <p:spPr/>
        <p:txBody>
          <a:bodyPr/>
          <a:lstStyle/>
          <a:p>
            <a:fld id="{7733EF79-204E-44E9-9497-DC3F3763FC2D}" type="slidenum">
              <a:rPr lang="zh-CN" altLang="en-US" smtClean="0"/>
            </a:fld>
            <a:endParaRPr lang="zh-CN" altLang="en-US" dirty="0"/>
          </a:p>
        </p:txBody>
      </p:sp>
      <p:sp>
        <p:nvSpPr>
          <p:cNvPr id="3" name="文本框 2"/>
          <p:cNvSpPr txBox="1"/>
          <p:nvPr/>
        </p:nvSpPr>
        <p:spPr>
          <a:xfrm>
            <a:off x="8883893" y="4681428"/>
            <a:ext cx="3023755" cy="646331"/>
          </a:xfrm>
          <a:prstGeom prst="rect">
            <a:avLst/>
          </a:prstGeom>
          <a:noFill/>
        </p:spPr>
        <p:txBody>
          <a:bodyPr wrap="square" rtlCol="0">
            <a:spAutoFit/>
          </a:bodyPr>
          <a:lstStyle/>
          <a:p>
            <a:r>
              <a:rPr lang="zh-CN" altLang="en-US" i="1" dirty="0">
                <a:solidFill>
                  <a:srgbClr val="29AAF8"/>
                </a:solidFill>
                <a:latin typeface="冬青黑体简体中文 W3" panose="020B0300000000000000" pitchFamily="34" charset="-122"/>
                <a:ea typeface="冬青黑体简体中文 W3" panose="020B0300000000000000" pitchFamily="34" charset="-122"/>
              </a:rPr>
              <a:t>参赛教师：</a:t>
            </a:r>
            <a:endParaRPr lang="en-US" altLang="zh-CN" i="1" dirty="0">
              <a:solidFill>
                <a:srgbClr val="29AAF8"/>
              </a:solidFill>
              <a:latin typeface="冬青黑体简体中文 W3" panose="020B0300000000000000" pitchFamily="34" charset="-122"/>
              <a:ea typeface="冬青黑体简体中文 W3" panose="020B0300000000000000" pitchFamily="34" charset="-122"/>
            </a:endParaRPr>
          </a:p>
          <a:p>
            <a:r>
              <a:rPr lang="zh-CN" altLang="en-US" i="1" dirty="0">
                <a:solidFill>
                  <a:srgbClr val="29AAF8"/>
                </a:solidFill>
                <a:latin typeface="冬青黑体简体中文 W3" panose="020B0300000000000000" pitchFamily="34" charset="-122"/>
                <a:ea typeface="冬青黑体简体中文 W3" panose="020B0300000000000000" pitchFamily="34" charset="-122"/>
              </a:rPr>
              <a:t>时间：</a:t>
            </a:r>
            <a:endParaRPr lang="zh-CN" altLang="en-US" i="1" dirty="0">
              <a:solidFill>
                <a:srgbClr val="29AAF8"/>
              </a:solidFill>
              <a:latin typeface="冬青黑体简体中文 W3" panose="020B0300000000000000" pitchFamily="34" charset="-122"/>
              <a:ea typeface="冬青黑体简体中文 W3" panose="020B0300000000000000" pitchFamily="34" charset="-122"/>
            </a:endParaRPr>
          </a:p>
        </p:txBody>
      </p:sp>
      <p:sp>
        <p:nvSpPr>
          <p:cNvPr id="7" name="矩形 6"/>
          <p:cNvSpPr/>
          <p:nvPr/>
        </p:nvSpPr>
        <p:spPr>
          <a:xfrm>
            <a:off x="90213" y="116646"/>
            <a:ext cx="2057369" cy="416653"/>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lnSpc>
                <a:spcPct val="130000"/>
              </a:lnSpc>
            </a:pPr>
            <a:r>
              <a:rPr lang="zh-CN" altLang="en-US" dirty="0">
                <a:solidFill>
                  <a:srgbClr val="2089F4"/>
                </a:solidFill>
                <a:latin typeface="Century Gothic" panose="020B0502020202020204" pitchFamily="34" charset="0"/>
                <a:ea typeface="冬青黑体简体中文 W3" panose="020B0300000000000000" pitchFamily="34" charset="-122"/>
              </a:rPr>
              <a:t>年级</a:t>
            </a:r>
            <a:r>
              <a:rPr lang="en-US" altLang="zh-CN" dirty="0">
                <a:solidFill>
                  <a:srgbClr val="2089F4"/>
                </a:solidFill>
                <a:latin typeface="Century Gothic" panose="020B0502020202020204" pitchFamily="34" charset="0"/>
                <a:ea typeface="冬青黑体简体中文 W3" panose="020B0300000000000000" pitchFamily="34" charset="-122"/>
              </a:rPr>
              <a:t>-</a:t>
            </a:r>
            <a:r>
              <a:rPr lang="zh-CN" altLang="en-US" dirty="0">
                <a:solidFill>
                  <a:srgbClr val="2089F4"/>
                </a:solidFill>
                <a:latin typeface="Century Gothic" panose="020B0502020202020204" pitchFamily="34" charset="0"/>
                <a:ea typeface="冬青黑体简体中文 W3" panose="020B0300000000000000" pitchFamily="34" charset="-122"/>
              </a:rPr>
              <a:t>上</a:t>
            </a:r>
            <a:r>
              <a:rPr lang="en-US" altLang="zh-CN" dirty="0">
                <a:solidFill>
                  <a:srgbClr val="2089F4"/>
                </a:solidFill>
                <a:latin typeface="Century Gothic" panose="020B0502020202020204" pitchFamily="34" charset="0"/>
                <a:ea typeface="冬青黑体简体中文 W3" panose="020B0300000000000000" pitchFamily="34" charset="-122"/>
              </a:rPr>
              <a:t>/</a:t>
            </a:r>
            <a:r>
              <a:rPr lang="zh-CN" altLang="en-US" dirty="0">
                <a:solidFill>
                  <a:srgbClr val="2089F4"/>
                </a:solidFill>
                <a:latin typeface="Century Gothic" panose="020B0502020202020204" pitchFamily="34" charset="0"/>
                <a:ea typeface="冬青黑体简体中文 W3" panose="020B0300000000000000" pitchFamily="34" charset="-122"/>
              </a:rPr>
              <a:t>下册</a:t>
            </a:r>
            <a:r>
              <a:rPr lang="en-US" altLang="zh-CN" dirty="0">
                <a:solidFill>
                  <a:srgbClr val="2089F4"/>
                </a:solidFill>
                <a:latin typeface="Century Gothic" panose="020B0502020202020204" pitchFamily="34" charset="0"/>
                <a:ea typeface="冬青黑体简体中文 W3" panose="020B0300000000000000" pitchFamily="34" charset="-122"/>
              </a:rPr>
              <a:t>-</a:t>
            </a:r>
            <a:r>
              <a:rPr lang="zh-CN" altLang="en-US" dirty="0">
                <a:solidFill>
                  <a:srgbClr val="2089F4"/>
                </a:solidFill>
                <a:latin typeface="Century Gothic" panose="020B0502020202020204" pitchFamily="34" charset="0"/>
                <a:ea typeface="冬青黑体简体中文 W3" panose="020B0300000000000000" pitchFamily="34" charset="-122"/>
              </a:rPr>
              <a:t>章节</a:t>
            </a:r>
            <a:endParaRPr lang="en-US" altLang="zh-CN" dirty="0">
              <a:solidFill>
                <a:srgbClr val="2089F4"/>
              </a:solidFill>
              <a:latin typeface="Century Gothic" panose="020B0502020202020204" pitchFamily="34" charset="0"/>
              <a:ea typeface="冬青黑体简体中文 W3"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2)">
                                      <p:cBhvr>
                                        <p:cTn id="7" dur="750"/>
                                        <p:tgtEl>
                                          <p:spTgt spid="2"/>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圆角矩形 9"/>
          <p:cNvSpPr/>
          <p:nvPr>
            <p:custDataLst>
              <p:tags r:id="rId1"/>
            </p:custDataLst>
          </p:nvPr>
        </p:nvSpPr>
        <p:spPr>
          <a:xfrm>
            <a:off x="0" y="303235"/>
            <a:ext cx="487837" cy="500380"/>
          </a:xfrm>
          <a:prstGeom prst="roundRect">
            <a:avLst>
              <a:gd name="adj" fmla="val 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66737" y="291816"/>
            <a:ext cx="1854200" cy="523220"/>
          </a:xfrm>
          <a:prstGeom prst="rect">
            <a:avLst/>
          </a:prstGeom>
          <a:noFill/>
        </p:spPr>
        <p:txBody>
          <a:bodyPr wrap="square" rtlCol="0">
            <a:spAutoFit/>
          </a:bodyPr>
          <a:lstStyle/>
          <a:p>
            <a:r>
              <a:rPr lang="zh-CN" altLang="en-US" sz="2800" dirty="0">
                <a:solidFill>
                  <a:srgbClr val="262626"/>
                </a:solidFill>
                <a:latin typeface="冬青黑体简体中文 W3" panose="020B0300000000000000" pitchFamily="34" charset="-122"/>
                <a:ea typeface="冬青黑体简体中文 W3" panose="020B0300000000000000" pitchFamily="34" charset="-122"/>
              </a:rPr>
              <a:t>导入</a:t>
            </a:r>
            <a:endParaRPr lang="en-US" altLang="zh-CN" sz="28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2" name="灯片编号占位符 1"/>
          <p:cNvSpPr>
            <a:spLocks noGrp="1"/>
          </p:cNvSpPr>
          <p:nvPr>
            <p:ph type="sldNum" sz="quarter" idx="12"/>
          </p:nvPr>
        </p:nvSpPr>
        <p:spPr>
          <a:xfrm>
            <a:off x="7916896" y="6176685"/>
            <a:ext cx="2743200" cy="365125"/>
          </a:xfrm>
        </p:spPr>
        <p:txBody>
          <a:bodyPr/>
          <a:lstStyle/>
          <a:p>
            <a:fld id="{7733EF79-204E-44E9-9497-DC3F3763FC2D}" type="slidenum">
              <a:rPr lang="zh-CN" altLang="en-US" smtClean="0"/>
            </a:fld>
            <a:endParaRPr lang="zh-CN" altLang="en-US" dirty="0"/>
          </a:p>
        </p:txBody>
      </p:sp>
      <p:sp>
        <p:nvSpPr>
          <p:cNvPr id="12" name="文本框 11"/>
          <p:cNvSpPr txBox="1"/>
          <p:nvPr/>
        </p:nvSpPr>
        <p:spPr>
          <a:xfrm>
            <a:off x="2265246" y="1286544"/>
            <a:ext cx="7353798" cy="3908762"/>
          </a:xfrm>
          <a:prstGeom prst="rect">
            <a:avLst/>
          </a:prstGeom>
          <a:noFill/>
        </p:spPr>
        <p:txBody>
          <a:bodyPr wrap="square" rtlCol="0">
            <a:spAutoFit/>
          </a:bodyPr>
          <a:lstStyle/>
          <a:p>
            <a:pPr>
              <a:spcBef>
                <a:spcPts val="1200"/>
              </a:spcBef>
            </a:pPr>
            <a:r>
              <a:rPr lang="zh-CN" altLang="en-US" sz="4000" b="1" dirty="0"/>
              <a:t>                     长 相 思</a:t>
            </a:r>
            <a:endParaRPr lang="zh-CN" altLang="en-US" sz="4000" b="1" dirty="0"/>
          </a:p>
          <a:p>
            <a:pPr>
              <a:spcBef>
                <a:spcPts val="1200"/>
              </a:spcBef>
            </a:pPr>
            <a:r>
              <a:rPr lang="zh-CN" altLang="en-US" sz="3300" b="1" dirty="0"/>
              <a:t>                              </a:t>
            </a:r>
            <a:r>
              <a:rPr lang="zh-CN" altLang="en-US" sz="2000" b="1" dirty="0"/>
              <a:t>纳兰性德</a:t>
            </a:r>
            <a:endParaRPr lang="zh-CN" altLang="en-US" sz="3300" b="1" dirty="0"/>
          </a:p>
          <a:p>
            <a:pPr eaLnBrk="1" hangingPunct="1">
              <a:spcBef>
                <a:spcPct val="50000"/>
              </a:spcBef>
            </a:pPr>
            <a:r>
              <a:rPr lang="zh-CN" altLang="en-US" sz="3300" dirty="0">
                <a:latin typeface="楷体" panose="02010609060101010101" pitchFamily="49" charset="-122"/>
                <a:ea typeface="楷体" panose="02010609060101010101" pitchFamily="49" charset="-122"/>
              </a:rPr>
              <a:t>山一程，水一程，身向榆关那畔行，夜深千帐灯。       </a:t>
            </a:r>
            <a:endParaRPr lang="en-US" altLang="zh-CN" sz="3300" dirty="0">
              <a:latin typeface="楷体" panose="02010609060101010101" pitchFamily="49" charset="-122"/>
              <a:ea typeface="楷体" panose="02010609060101010101" pitchFamily="49" charset="-122"/>
            </a:endParaRPr>
          </a:p>
          <a:p>
            <a:pPr eaLnBrk="1" hangingPunct="1">
              <a:spcBef>
                <a:spcPct val="50000"/>
              </a:spcBef>
            </a:pPr>
            <a:r>
              <a:rPr lang="zh-CN" altLang="en-US" sz="3300" dirty="0">
                <a:latin typeface="楷体" panose="02010609060101010101" pitchFamily="49" charset="-122"/>
                <a:ea typeface="楷体" panose="02010609060101010101" pitchFamily="49" charset="-122"/>
              </a:rPr>
              <a:t>风一更，雪一更，聒碎乡心梦不成，故园无此声。</a:t>
            </a:r>
            <a:endParaRPr lang="zh-CN" altLang="en-US" sz="3300" dirty="0">
              <a:latin typeface="楷体" panose="02010609060101010101" pitchFamily="49" charset="-122"/>
              <a:ea typeface="楷体" panose="02010609060101010101" pitchFamily="49" charset="-122"/>
            </a:endParaRPr>
          </a:p>
        </p:txBody>
      </p:sp>
    </p:spTree>
  </p:cSld>
  <p:clrMapOvr>
    <a:masterClrMapping/>
  </p:clrMapOvr>
  <p:transition spd="slow"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圆角矩形 9"/>
          <p:cNvSpPr/>
          <p:nvPr>
            <p:custDataLst>
              <p:tags r:id="rId1"/>
            </p:custDataLst>
          </p:nvPr>
        </p:nvSpPr>
        <p:spPr>
          <a:xfrm>
            <a:off x="0" y="303235"/>
            <a:ext cx="487837" cy="500380"/>
          </a:xfrm>
          <a:prstGeom prst="roundRect">
            <a:avLst>
              <a:gd name="adj" fmla="val 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66737" y="291816"/>
            <a:ext cx="1854200" cy="523220"/>
          </a:xfrm>
          <a:prstGeom prst="rect">
            <a:avLst/>
          </a:prstGeom>
          <a:noFill/>
        </p:spPr>
        <p:txBody>
          <a:bodyPr wrap="square" rtlCol="0">
            <a:spAutoFit/>
          </a:bodyPr>
          <a:lstStyle/>
          <a:p>
            <a:r>
              <a:rPr lang="zh-CN" altLang="en-US" sz="2800" dirty="0">
                <a:solidFill>
                  <a:srgbClr val="262626"/>
                </a:solidFill>
                <a:latin typeface="冬青黑体简体中文 W3" panose="020B0300000000000000" pitchFamily="34" charset="-122"/>
                <a:ea typeface="冬青黑体简体中文 W3" panose="020B0300000000000000" pitchFamily="34" charset="-122"/>
              </a:rPr>
              <a:t>导入</a:t>
            </a:r>
            <a:endParaRPr lang="en-US" altLang="zh-CN" sz="28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2" name="灯片编号占位符 1"/>
          <p:cNvSpPr>
            <a:spLocks noGrp="1"/>
          </p:cNvSpPr>
          <p:nvPr>
            <p:ph type="sldNum" sz="quarter" idx="12"/>
          </p:nvPr>
        </p:nvSpPr>
        <p:spPr>
          <a:xfrm>
            <a:off x="7916896" y="6176685"/>
            <a:ext cx="2743200" cy="365125"/>
          </a:xfrm>
        </p:spPr>
        <p:txBody>
          <a:bodyPr/>
          <a:lstStyle/>
          <a:p>
            <a:fld id="{7733EF79-204E-44E9-9497-DC3F3763FC2D}" type="slidenum">
              <a:rPr lang="zh-CN" altLang="en-US" smtClean="0"/>
            </a:fld>
            <a:endParaRPr lang="zh-CN" altLang="en-US" dirty="0"/>
          </a:p>
        </p:txBody>
      </p:sp>
      <p:sp>
        <p:nvSpPr>
          <p:cNvPr id="3" name="矩形 2"/>
          <p:cNvSpPr/>
          <p:nvPr/>
        </p:nvSpPr>
        <p:spPr>
          <a:xfrm>
            <a:off x="1134941" y="1250566"/>
            <a:ext cx="8392041" cy="707886"/>
          </a:xfrm>
          <a:prstGeom prst="rect">
            <a:avLst/>
          </a:prstGeom>
        </p:spPr>
        <p:txBody>
          <a:bodyPr wrap="none">
            <a:spAutoFit/>
          </a:bodyPr>
          <a:lstStyle/>
          <a:p>
            <a:r>
              <a:rPr lang="zh-CN" altLang="zh-CN" sz="4000" kern="100" dirty="0">
                <a:latin typeface="楷体" panose="02010609060101010101" pitchFamily="49" charset="-122"/>
                <a:ea typeface="楷体" panose="02010609060101010101" pitchFamily="49" charset="-122"/>
                <a:cs typeface="Times New Roman" panose="02020603050405020304" pitchFamily="18" charset="0"/>
              </a:rPr>
              <a:t>用一个词表达你读完这首词的感受</a:t>
            </a:r>
            <a:r>
              <a:rPr lang="zh-CN" altLang="en-US" sz="4000" kern="100" dirty="0">
                <a:latin typeface="楷体" panose="02010609060101010101" pitchFamily="49" charset="-122"/>
                <a:ea typeface="楷体" panose="02010609060101010101" pitchFamily="49" charset="-122"/>
                <a:cs typeface="Times New Roman" panose="02020603050405020304" pitchFamily="18" charset="0"/>
              </a:rPr>
              <a:t>？</a:t>
            </a:r>
            <a:endParaRPr lang="zh-CN" altLang="en-US" sz="4000" dirty="0">
              <a:latin typeface="楷体" panose="02010609060101010101" pitchFamily="49" charset="-122"/>
              <a:ea typeface="楷体" panose="02010609060101010101" pitchFamily="49" charset="-122"/>
            </a:endParaRPr>
          </a:p>
        </p:txBody>
      </p:sp>
      <p:sp>
        <p:nvSpPr>
          <p:cNvPr id="8" name="矩形 7"/>
          <p:cNvSpPr/>
          <p:nvPr/>
        </p:nvSpPr>
        <p:spPr>
          <a:xfrm>
            <a:off x="2495633" y="2725860"/>
            <a:ext cx="1210588" cy="707886"/>
          </a:xfrm>
          <a:prstGeom prst="rect">
            <a:avLst/>
          </a:prstGeom>
        </p:spPr>
        <p:txBody>
          <a:bodyPr wrap="none">
            <a:spAutoFit/>
          </a:bodyPr>
          <a:lstStyle/>
          <a:p>
            <a:r>
              <a:rPr lang="zh-CN" altLang="zh-CN" sz="4000" dirty="0">
                <a:solidFill>
                  <a:srgbClr val="2089F4"/>
                </a:solidFill>
              </a:rPr>
              <a:t>悲壮</a:t>
            </a:r>
            <a:endParaRPr lang="zh-CN" altLang="en-US" sz="4000" dirty="0">
              <a:solidFill>
                <a:srgbClr val="2089F4"/>
              </a:solidFill>
              <a:latin typeface="楷体" panose="02010609060101010101" pitchFamily="49" charset="-122"/>
              <a:ea typeface="楷体" panose="02010609060101010101" pitchFamily="49" charset="-122"/>
            </a:endParaRPr>
          </a:p>
        </p:txBody>
      </p:sp>
      <p:sp>
        <p:nvSpPr>
          <p:cNvPr id="9" name="矩形 8"/>
          <p:cNvSpPr/>
          <p:nvPr/>
        </p:nvSpPr>
        <p:spPr>
          <a:xfrm>
            <a:off x="3863214" y="3974652"/>
            <a:ext cx="1210588" cy="707886"/>
          </a:xfrm>
          <a:prstGeom prst="rect">
            <a:avLst/>
          </a:prstGeom>
        </p:spPr>
        <p:txBody>
          <a:bodyPr wrap="none">
            <a:spAutoFit/>
          </a:bodyPr>
          <a:lstStyle/>
          <a:p>
            <a:r>
              <a:rPr lang="zh-CN" altLang="zh-CN" sz="4000" dirty="0">
                <a:solidFill>
                  <a:srgbClr val="2089F4"/>
                </a:solidFill>
              </a:rPr>
              <a:t>思乡</a:t>
            </a:r>
            <a:endParaRPr lang="zh-CN" altLang="en-US" sz="4000" dirty="0">
              <a:solidFill>
                <a:srgbClr val="2089F4"/>
              </a:solidFill>
              <a:latin typeface="楷体" panose="02010609060101010101" pitchFamily="49" charset="-122"/>
              <a:ea typeface="楷体" panose="02010609060101010101" pitchFamily="49" charset="-122"/>
            </a:endParaRPr>
          </a:p>
        </p:txBody>
      </p:sp>
      <p:sp>
        <p:nvSpPr>
          <p:cNvPr id="10" name="矩形 9"/>
          <p:cNvSpPr/>
          <p:nvPr/>
        </p:nvSpPr>
        <p:spPr>
          <a:xfrm>
            <a:off x="5673704" y="2721114"/>
            <a:ext cx="1210588" cy="707886"/>
          </a:xfrm>
          <a:prstGeom prst="rect">
            <a:avLst/>
          </a:prstGeom>
        </p:spPr>
        <p:txBody>
          <a:bodyPr wrap="none">
            <a:spAutoFit/>
          </a:bodyPr>
          <a:lstStyle/>
          <a:p>
            <a:r>
              <a:rPr lang="zh-CN" altLang="zh-CN" sz="4000" dirty="0">
                <a:solidFill>
                  <a:srgbClr val="2089F4"/>
                </a:solidFill>
              </a:rPr>
              <a:t>危险</a:t>
            </a:r>
            <a:endParaRPr lang="zh-CN" altLang="en-US" sz="4000" dirty="0">
              <a:solidFill>
                <a:srgbClr val="2089F4"/>
              </a:solidFill>
              <a:latin typeface="楷体" panose="02010609060101010101" pitchFamily="49" charset="-122"/>
              <a:ea typeface="楷体" panose="02010609060101010101" pitchFamily="49" charset="-122"/>
            </a:endParaRPr>
          </a:p>
        </p:txBody>
      </p:sp>
      <p:sp>
        <p:nvSpPr>
          <p:cNvPr id="11" name="矩形 10"/>
          <p:cNvSpPr/>
          <p:nvPr/>
        </p:nvSpPr>
        <p:spPr>
          <a:xfrm>
            <a:off x="7149445" y="3974652"/>
            <a:ext cx="1210588" cy="707886"/>
          </a:xfrm>
          <a:prstGeom prst="rect">
            <a:avLst/>
          </a:prstGeom>
        </p:spPr>
        <p:txBody>
          <a:bodyPr wrap="none">
            <a:spAutoFit/>
          </a:bodyPr>
          <a:lstStyle/>
          <a:p>
            <a:r>
              <a:rPr lang="zh-CN" altLang="zh-CN" sz="4000" dirty="0">
                <a:solidFill>
                  <a:srgbClr val="2089F4"/>
                </a:solidFill>
              </a:rPr>
              <a:t>豪迈</a:t>
            </a:r>
            <a:endParaRPr lang="zh-CN" altLang="en-US" sz="4000" dirty="0">
              <a:solidFill>
                <a:srgbClr val="2089F4"/>
              </a:solidFill>
              <a:latin typeface="楷体" panose="02010609060101010101" pitchFamily="49" charset="-122"/>
              <a:ea typeface="楷体" panose="02010609060101010101" pitchFamily="49" charset="-122"/>
            </a:endParaRPr>
          </a:p>
        </p:txBody>
      </p:sp>
    </p:spTree>
  </p:cSld>
  <p:clrMapOvr>
    <a:masterClrMapping/>
  </p:clrMapOvr>
  <p:transition spd="slow"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6" name="TextBox 109"/>
          <p:cNvSpPr txBox="1">
            <a:spLocks noChangeArrowheads="1"/>
          </p:cNvSpPr>
          <p:nvPr/>
        </p:nvSpPr>
        <p:spPr bwMode="auto">
          <a:xfrm>
            <a:off x="1603376" y="1"/>
            <a:ext cx="7707313"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2"/>
                </a:solidFill>
                <a:latin typeface="黑体" panose="02010609060101010101" charset="-122"/>
                <a:ea typeface="黑体" panose="02010609060101010101" charset="-122"/>
              </a:defRPr>
            </a:lvl1pPr>
            <a:lvl2pPr marL="742950" indent="-285750">
              <a:spcBef>
                <a:spcPct val="20000"/>
              </a:spcBef>
              <a:buClr>
                <a:schemeClr val="accent1"/>
              </a:buClr>
              <a:buFont typeface="Wingdings" panose="05000000000000000000" pitchFamily="2" charset="2"/>
              <a:buChar char="§"/>
              <a:defRPr sz="3200">
                <a:solidFill>
                  <a:schemeClr val="tx1"/>
                </a:solidFill>
                <a:latin typeface="黑体" panose="02010609060101010101" charset="-122"/>
                <a:ea typeface="黑体" panose="02010609060101010101" charset="-122"/>
              </a:defRPr>
            </a:lvl2pPr>
            <a:lvl3pPr marL="1143000" indent="-228600">
              <a:spcBef>
                <a:spcPct val="20000"/>
              </a:spcBef>
              <a:buClr>
                <a:schemeClr val="tx1"/>
              </a:buClr>
              <a:buChar char="•"/>
              <a:defRPr sz="3200">
                <a:solidFill>
                  <a:schemeClr val="tx1"/>
                </a:solidFill>
                <a:latin typeface="黑体" panose="02010609060101010101" charset="-122"/>
                <a:ea typeface="黑体" panose="02010609060101010101" charset="-122"/>
              </a:defRPr>
            </a:lvl3pPr>
            <a:lvl4pPr marL="1600200" indent="-228600">
              <a:spcBef>
                <a:spcPct val="20000"/>
              </a:spcBef>
              <a:buChar char="–"/>
              <a:defRPr sz="3200">
                <a:solidFill>
                  <a:schemeClr val="tx1"/>
                </a:solidFill>
                <a:latin typeface="黑体" panose="02010609060101010101" charset="-122"/>
                <a:ea typeface="黑体" panose="02010609060101010101" charset="-122"/>
              </a:defRPr>
            </a:lvl4pPr>
            <a:lvl5pPr marL="2057400" indent="-228600">
              <a:spcBef>
                <a:spcPct val="20000"/>
              </a:spcBef>
              <a:buChar char="»"/>
              <a:defRPr sz="3200">
                <a:solidFill>
                  <a:schemeClr val="tx1"/>
                </a:solidFill>
                <a:latin typeface="黑体" panose="02010609060101010101" charset="-122"/>
                <a:ea typeface="黑体" panose="02010609060101010101" charset="-122"/>
              </a:defRPr>
            </a:lvl5pPr>
            <a:lvl6pPr marL="25146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6pPr>
            <a:lvl7pPr marL="29718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7pPr>
            <a:lvl8pPr marL="34290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8pPr>
            <a:lvl9pPr marL="38862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9pPr>
          </a:lstStyle>
          <a:p>
            <a:pPr eaLnBrk="1" hangingPunct="1">
              <a:spcBef>
                <a:spcPct val="0"/>
              </a:spcBef>
              <a:buClrTx/>
              <a:buFontTx/>
              <a:buNone/>
            </a:pPr>
            <a:r>
              <a:rPr lang="zh-CN" altLang="en-US" sz="4800" b="1">
                <a:solidFill>
                  <a:schemeClr val="bg1"/>
                </a:solidFill>
              </a:rPr>
              <a:t>活动与探究</a:t>
            </a:r>
            <a:r>
              <a:rPr lang="zh-CN" altLang="en-US" sz="2400" b="1">
                <a:solidFill>
                  <a:schemeClr val="bg1"/>
                </a:solidFill>
              </a:rPr>
              <a:t>（</a:t>
            </a:r>
            <a:r>
              <a:rPr lang="zh-CN" altLang="en-US" sz="2000" b="1">
                <a:solidFill>
                  <a:schemeClr val="bg1"/>
                </a:solidFill>
              </a:rPr>
              <a:t>温馨提示：规范操作、注意安全</a:t>
            </a:r>
            <a:r>
              <a:rPr lang="zh-CN" altLang="en-US" sz="2400" b="1">
                <a:solidFill>
                  <a:schemeClr val="bg1"/>
                </a:solidFill>
              </a:rPr>
              <a:t>）</a:t>
            </a:r>
            <a:endParaRPr lang="zh-CN" altLang="en-US" sz="4000" b="1">
              <a:solidFill>
                <a:schemeClr val="bg1"/>
              </a:solidFill>
            </a:endParaRPr>
          </a:p>
          <a:p>
            <a:pPr eaLnBrk="1" hangingPunct="1">
              <a:spcBef>
                <a:spcPct val="0"/>
              </a:spcBef>
              <a:buClrTx/>
              <a:buFontTx/>
              <a:buNone/>
            </a:pPr>
            <a:endParaRPr lang="zh-CN" altLang="en-US" sz="4000" b="1">
              <a:solidFill>
                <a:schemeClr val="bg1"/>
              </a:solidFill>
            </a:endParaRPr>
          </a:p>
        </p:txBody>
      </p:sp>
      <p:sp>
        <p:nvSpPr>
          <p:cNvPr id="68" name="PA_圆角矩形 9"/>
          <p:cNvSpPr/>
          <p:nvPr>
            <p:custDataLst>
              <p:tags r:id="rId1"/>
            </p:custDataLst>
          </p:nvPr>
        </p:nvSpPr>
        <p:spPr>
          <a:xfrm>
            <a:off x="0" y="303235"/>
            <a:ext cx="487837" cy="500380"/>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566737" y="291816"/>
            <a:ext cx="1854200" cy="523220"/>
          </a:xfrm>
          <a:prstGeom prst="rect">
            <a:avLst/>
          </a:prstGeom>
          <a:noFill/>
        </p:spPr>
        <p:txBody>
          <a:bodyPr wrap="square" rtlCol="0">
            <a:spAutoFit/>
          </a:bodyPr>
          <a:lstStyle/>
          <a:p>
            <a:r>
              <a:rPr lang="zh-CN" altLang="en-US" sz="2800" dirty="0">
                <a:solidFill>
                  <a:srgbClr val="262626"/>
                </a:solidFill>
                <a:latin typeface="冬青黑体简体中文 W3" panose="020B0300000000000000" pitchFamily="34" charset="-122"/>
                <a:ea typeface="冬青黑体简体中文 W3" panose="020B0300000000000000" pitchFamily="34" charset="-122"/>
              </a:rPr>
              <a:t>知识讲解</a:t>
            </a:r>
            <a:endParaRPr lang="en-US" altLang="zh-CN" sz="28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10" name="Text Box 10"/>
          <p:cNvSpPr txBox="1">
            <a:spLocks noChangeArrowheads="1"/>
          </p:cNvSpPr>
          <p:nvPr/>
        </p:nvSpPr>
        <p:spPr bwMode="auto">
          <a:xfrm>
            <a:off x="119764" y="907837"/>
            <a:ext cx="1676869" cy="588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华文彩云" panose="02010800040101010101" pitchFamily="2" charset="-122"/>
                <a:ea typeface="华文彩云" panose="02010800040101010101" pitchFamily="2" charset="-122"/>
              </a:rPr>
              <a:t>难点突破</a:t>
            </a:r>
            <a:endParaRPr lang="zh-CN" altLang="zh-CN" sz="2400" dirty="0">
              <a:latin typeface="华文彩云" panose="02010800040101010101" pitchFamily="2" charset="-122"/>
              <a:ea typeface="华文彩云" panose="02010800040101010101" pitchFamily="2" charset="-122"/>
            </a:endParaRPr>
          </a:p>
        </p:txBody>
      </p:sp>
      <p:sp>
        <p:nvSpPr>
          <p:cNvPr id="3" name="矩形 2"/>
          <p:cNvSpPr/>
          <p:nvPr/>
        </p:nvSpPr>
        <p:spPr>
          <a:xfrm>
            <a:off x="2062214" y="799783"/>
            <a:ext cx="7467679" cy="1200329"/>
          </a:xfrm>
          <a:prstGeom prst="rect">
            <a:avLst/>
          </a:prstGeom>
        </p:spPr>
        <p:txBody>
          <a:bodyPr wrap="square">
            <a:spAutoFit/>
          </a:bodyPr>
          <a:lstStyle/>
          <a:p>
            <a:pPr algn="just">
              <a:spcAft>
                <a:spcPts val="0"/>
              </a:spcAft>
            </a:pPr>
            <a:r>
              <a:rPr lang="zh-CN" altLang="zh-CN" sz="3600" b="1" kern="100" dirty="0">
                <a:latin typeface="Calibri" panose="020F0502020204030204" charset="0"/>
                <a:cs typeface="Times New Roman" panose="02020603050405020304" pitchFamily="18" charset="0"/>
              </a:rPr>
              <a:t>“山一程，水一程，身向榆关那畔行，夜深千帐灯。”</a:t>
            </a:r>
            <a:endParaRPr lang="zh-CN" altLang="zh-CN" sz="3200" kern="100" dirty="0">
              <a:latin typeface="Calibri" panose="020F0502020204030204" charset="0"/>
              <a:cs typeface="Times New Roman" panose="02020603050405020304" pitchFamily="18" charset="0"/>
            </a:endParaRPr>
          </a:p>
        </p:txBody>
      </p:sp>
      <p:sp>
        <p:nvSpPr>
          <p:cNvPr id="8" name="矩形 7"/>
          <p:cNvSpPr/>
          <p:nvPr/>
        </p:nvSpPr>
        <p:spPr>
          <a:xfrm>
            <a:off x="1621543" y="2313227"/>
            <a:ext cx="2507230" cy="369332"/>
          </a:xfrm>
          <a:prstGeom prst="rect">
            <a:avLst/>
          </a:prstGeom>
        </p:spPr>
        <p:txBody>
          <a:bodyPr wrap="square">
            <a:spAutoFit/>
          </a:bodyPr>
          <a:lstStyle/>
          <a:p>
            <a:pPr algn="just">
              <a:spcAft>
                <a:spcPts val="0"/>
              </a:spcAft>
            </a:pPr>
            <a:r>
              <a:rPr lang="zh-CN" altLang="zh-CN" kern="100" dirty="0">
                <a:solidFill>
                  <a:srgbClr val="2089F4"/>
                </a:solidFill>
                <a:latin typeface="Calibri" panose="020F0502020204030204" charset="0"/>
                <a:cs typeface="Times New Roman" panose="02020603050405020304" pitchFamily="18" charset="0"/>
              </a:rPr>
              <a:t>①作者此时身处何地？</a:t>
            </a:r>
            <a:endParaRPr lang="zh-CN" altLang="zh-CN" sz="1600" kern="100" dirty="0">
              <a:solidFill>
                <a:srgbClr val="2089F4"/>
              </a:solidFill>
              <a:latin typeface="Calibri" panose="020F0502020204030204" charset="0"/>
              <a:cs typeface="Times New Roman" panose="02020603050405020304" pitchFamily="18" charset="0"/>
            </a:endParaRPr>
          </a:p>
        </p:txBody>
      </p:sp>
      <p:sp>
        <p:nvSpPr>
          <p:cNvPr id="9" name="矩形 8"/>
          <p:cNvSpPr/>
          <p:nvPr/>
        </p:nvSpPr>
        <p:spPr>
          <a:xfrm>
            <a:off x="1621543" y="3299953"/>
            <a:ext cx="3178831" cy="892552"/>
          </a:xfrm>
          <a:prstGeom prst="rect">
            <a:avLst/>
          </a:prstGeom>
        </p:spPr>
        <p:txBody>
          <a:bodyPr wrap="square">
            <a:spAutoFit/>
          </a:bodyPr>
          <a:lstStyle/>
          <a:p>
            <a:pPr algn="just">
              <a:spcAft>
                <a:spcPts val="0"/>
              </a:spcAft>
            </a:pPr>
            <a:r>
              <a:rPr lang="zh-CN" altLang="zh-CN" kern="100" dirty="0">
                <a:solidFill>
                  <a:srgbClr val="2089F4"/>
                </a:solidFill>
                <a:latin typeface="Calibri" panose="020F0502020204030204" charset="0"/>
                <a:cs typeface="Times New Roman" panose="02020603050405020304" pitchFamily="18" charset="0"/>
              </a:rPr>
              <a:t>②“山一程，水一程”，你想到了哪个词？</a:t>
            </a:r>
            <a:endParaRPr lang="zh-CN" altLang="zh-CN" sz="1600" kern="100" dirty="0">
              <a:solidFill>
                <a:srgbClr val="2089F4"/>
              </a:solidFill>
              <a:latin typeface="Calibri" panose="020F0502020204030204" charset="0"/>
              <a:cs typeface="Times New Roman" panose="02020603050405020304" pitchFamily="18" charset="0"/>
            </a:endParaRPr>
          </a:p>
          <a:p>
            <a:pPr algn="just">
              <a:spcAft>
                <a:spcPts val="0"/>
              </a:spcAft>
            </a:pPr>
            <a:endParaRPr lang="zh-CN" altLang="zh-CN" sz="1600" kern="100" dirty="0">
              <a:latin typeface="Calibri" panose="020F0502020204030204" charset="0"/>
              <a:cs typeface="Times New Roman" panose="02020603050405020304" pitchFamily="18" charset="0"/>
            </a:endParaRPr>
          </a:p>
        </p:txBody>
      </p:sp>
      <p:sp>
        <p:nvSpPr>
          <p:cNvPr id="11" name="矩形 10"/>
          <p:cNvSpPr/>
          <p:nvPr/>
        </p:nvSpPr>
        <p:spPr>
          <a:xfrm>
            <a:off x="1621543" y="4671399"/>
            <a:ext cx="3036218" cy="646331"/>
          </a:xfrm>
          <a:prstGeom prst="rect">
            <a:avLst/>
          </a:prstGeom>
        </p:spPr>
        <p:txBody>
          <a:bodyPr wrap="square">
            <a:spAutoFit/>
          </a:bodyPr>
          <a:lstStyle/>
          <a:p>
            <a:pPr algn="just">
              <a:spcAft>
                <a:spcPts val="0"/>
              </a:spcAft>
            </a:pPr>
            <a:r>
              <a:rPr lang="zh-CN" altLang="zh-CN" kern="100" dirty="0">
                <a:solidFill>
                  <a:srgbClr val="2089F4"/>
                </a:solidFill>
                <a:latin typeface="Calibri" panose="020F0502020204030204" charset="0"/>
                <a:cs typeface="Times New Roman" panose="02020603050405020304" pitchFamily="18" charset="0"/>
              </a:rPr>
              <a:t>③由“千帐灯”想到了什么？</a:t>
            </a:r>
            <a:endParaRPr lang="zh-CN" altLang="zh-CN" sz="1600" kern="100" dirty="0">
              <a:solidFill>
                <a:srgbClr val="2089F4"/>
              </a:solidFill>
              <a:latin typeface="Calibri" panose="020F0502020204030204" charset="0"/>
              <a:cs typeface="Times New Roman" panose="02020603050405020304" pitchFamily="18" charset="0"/>
            </a:endParaRPr>
          </a:p>
          <a:p>
            <a:pPr algn="just">
              <a:spcAft>
                <a:spcPts val="0"/>
              </a:spcAft>
            </a:pPr>
            <a:r>
              <a:rPr lang="en-US" altLang="zh-CN" kern="100" dirty="0">
                <a:latin typeface="宋体" panose="02010600030101010101" pitchFamily="2" charset="-122"/>
                <a:cs typeface="Times New Roman" panose="02020603050405020304" pitchFamily="18" charset="0"/>
              </a:rPr>
              <a:t>      </a:t>
            </a:r>
            <a:endParaRPr lang="zh-CN" altLang="zh-CN" sz="1600" kern="100" dirty="0">
              <a:latin typeface="Calibri" panose="020F0502020204030204" charset="0"/>
              <a:cs typeface="Times New Roman" panose="02020603050405020304" pitchFamily="18" charset="0"/>
            </a:endParaRPr>
          </a:p>
        </p:txBody>
      </p:sp>
      <p:sp>
        <p:nvSpPr>
          <p:cNvPr id="12" name="矩形 11"/>
          <p:cNvSpPr/>
          <p:nvPr/>
        </p:nvSpPr>
        <p:spPr>
          <a:xfrm>
            <a:off x="6225425" y="2226229"/>
            <a:ext cx="749815" cy="369332"/>
          </a:xfrm>
          <a:prstGeom prst="rect">
            <a:avLst/>
          </a:prstGeom>
        </p:spPr>
        <p:txBody>
          <a:bodyPr wrap="square">
            <a:spAutoFit/>
          </a:bodyPr>
          <a:lstStyle/>
          <a:p>
            <a:pPr algn="just">
              <a:spcAft>
                <a:spcPts val="0"/>
              </a:spcAft>
            </a:pPr>
            <a:r>
              <a:rPr lang="zh-CN" altLang="en-US" kern="100" dirty="0">
                <a:solidFill>
                  <a:srgbClr val="2089F4"/>
                </a:solidFill>
                <a:latin typeface="Calibri" panose="020F0502020204030204" charset="0"/>
                <a:cs typeface="Times New Roman" panose="02020603050405020304" pitchFamily="18" charset="0"/>
              </a:rPr>
              <a:t>榆关</a:t>
            </a:r>
            <a:endParaRPr lang="zh-CN" altLang="zh-CN" sz="1600" kern="100" dirty="0">
              <a:solidFill>
                <a:srgbClr val="2089F4"/>
              </a:solidFill>
              <a:latin typeface="Calibri" panose="020F0502020204030204" charset="0"/>
              <a:cs typeface="Times New Roman" panose="02020603050405020304" pitchFamily="18" charset="0"/>
            </a:endParaRPr>
          </a:p>
        </p:txBody>
      </p:sp>
      <p:sp>
        <p:nvSpPr>
          <p:cNvPr id="13" name="矩形 12"/>
          <p:cNvSpPr/>
          <p:nvPr/>
        </p:nvSpPr>
        <p:spPr>
          <a:xfrm>
            <a:off x="6215232" y="3276691"/>
            <a:ext cx="2507230" cy="369332"/>
          </a:xfrm>
          <a:prstGeom prst="rect">
            <a:avLst/>
          </a:prstGeom>
        </p:spPr>
        <p:txBody>
          <a:bodyPr wrap="square">
            <a:spAutoFit/>
          </a:bodyPr>
          <a:lstStyle/>
          <a:p>
            <a:pPr algn="just">
              <a:spcAft>
                <a:spcPts val="0"/>
              </a:spcAft>
            </a:pPr>
            <a:r>
              <a:rPr lang="zh-CN" altLang="zh-CN" kern="100" dirty="0">
                <a:solidFill>
                  <a:srgbClr val="2089F4"/>
                </a:solidFill>
                <a:latin typeface="Calibri" panose="020F0502020204030204" charset="0"/>
                <a:cs typeface="Times New Roman" panose="02020603050405020304" pitchFamily="18" charset="0"/>
              </a:rPr>
              <a:t>跋山涉水</a:t>
            </a:r>
            <a:endParaRPr lang="zh-CN" altLang="zh-CN" sz="1600" kern="100" dirty="0">
              <a:solidFill>
                <a:srgbClr val="2089F4"/>
              </a:solidFill>
              <a:latin typeface="Calibri" panose="020F0502020204030204" charset="0"/>
              <a:cs typeface="Times New Roman" panose="02020603050405020304" pitchFamily="18" charset="0"/>
            </a:endParaRPr>
          </a:p>
        </p:txBody>
      </p:sp>
      <p:sp>
        <p:nvSpPr>
          <p:cNvPr id="14" name="矩形 13"/>
          <p:cNvSpPr/>
          <p:nvPr/>
        </p:nvSpPr>
        <p:spPr>
          <a:xfrm>
            <a:off x="6215232" y="4532900"/>
            <a:ext cx="3675088" cy="923330"/>
          </a:xfrm>
          <a:prstGeom prst="rect">
            <a:avLst/>
          </a:prstGeom>
        </p:spPr>
        <p:txBody>
          <a:bodyPr wrap="square">
            <a:spAutoFit/>
          </a:bodyPr>
          <a:lstStyle/>
          <a:p>
            <a:pPr algn="just">
              <a:spcAft>
                <a:spcPts val="0"/>
              </a:spcAft>
            </a:pPr>
            <a:r>
              <a:rPr lang="zh-CN" altLang="zh-CN" kern="100" dirty="0">
                <a:solidFill>
                  <a:srgbClr val="2089F4"/>
                </a:solidFill>
                <a:latin typeface="Calibri" panose="020F0502020204030204" charset="0"/>
                <a:cs typeface="Times New Roman" panose="02020603050405020304" pitchFamily="18" charset="0"/>
              </a:rPr>
              <a:t>故园人的牵挂，榆关人的思念</a:t>
            </a:r>
            <a:r>
              <a:rPr lang="zh-CN" altLang="en-US" kern="100" dirty="0">
                <a:solidFill>
                  <a:srgbClr val="2089F4"/>
                </a:solidFill>
                <a:latin typeface="Calibri" panose="020F0502020204030204" charset="0"/>
                <a:cs typeface="Times New Roman" panose="02020603050405020304" pitchFamily="18" charset="0"/>
              </a:rPr>
              <a:t>；</a:t>
            </a:r>
            <a:endParaRPr lang="zh-CN" altLang="zh-CN" sz="1600" kern="100" dirty="0">
              <a:solidFill>
                <a:srgbClr val="2089F4"/>
              </a:solidFill>
              <a:latin typeface="Calibri" panose="020F0502020204030204" charset="0"/>
              <a:cs typeface="Times New Roman" panose="02020603050405020304" pitchFamily="18" charset="0"/>
            </a:endParaRPr>
          </a:p>
          <a:p>
            <a:pPr algn="just">
              <a:spcAft>
                <a:spcPts val="0"/>
              </a:spcAft>
            </a:pPr>
            <a:r>
              <a:rPr lang="zh-CN" altLang="zh-CN" kern="100" dirty="0">
                <a:solidFill>
                  <a:srgbClr val="2089F4"/>
                </a:solidFill>
                <a:latin typeface="Calibri" panose="020F0502020204030204" charset="0"/>
                <a:cs typeface="Times New Roman" panose="02020603050405020304" pitchFamily="18" charset="0"/>
              </a:rPr>
              <a:t>跋山涉水的艰难</a:t>
            </a:r>
            <a:r>
              <a:rPr lang="zh-CN" altLang="en-US" kern="100" dirty="0">
                <a:solidFill>
                  <a:srgbClr val="2089F4"/>
                </a:solidFill>
                <a:latin typeface="Calibri" panose="020F0502020204030204" charset="0"/>
                <a:cs typeface="Times New Roman" panose="02020603050405020304" pitchFamily="18" charset="0"/>
              </a:rPr>
              <a:t>；</a:t>
            </a:r>
            <a:endParaRPr lang="zh-CN" altLang="zh-CN" sz="1600" kern="100" dirty="0">
              <a:solidFill>
                <a:srgbClr val="2089F4"/>
              </a:solidFill>
              <a:latin typeface="Calibri" panose="020F0502020204030204" charset="0"/>
              <a:cs typeface="Times New Roman" panose="02020603050405020304" pitchFamily="18" charset="0"/>
            </a:endParaRPr>
          </a:p>
          <a:p>
            <a:pPr algn="just">
              <a:spcAft>
                <a:spcPts val="0"/>
              </a:spcAft>
            </a:pPr>
            <a:r>
              <a:rPr lang="zh-CN" altLang="zh-CN" kern="100" dirty="0">
                <a:solidFill>
                  <a:srgbClr val="2089F4"/>
                </a:solidFill>
                <a:latin typeface="Calibri" panose="020F0502020204030204" charset="0"/>
                <a:cs typeface="Times New Roman" panose="02020603050405020304" pitchFamily="18" charset="0"/>
              </a:rPr>
              <a:t>身向榆关的豪迈，壮观。</a:t>
            </a:r>
            <a:endParaRPr lang="zh-CN" altLang="zh-CN" sz="1600" kern="100" dirty="0">
              <a:solidFill>
                <a:srgbClr val="2089F4"/>
              </a:solidFill>
              <a:latin typeface="Calibri" panose="020F0502020204030204"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238352" y="1239811"/>
            <a:ext cx="1715296" cy="814582"/>
          </a:xfrm>
          <a:prstGeom prst="rect">
            <a:avLst/>
          </a:prstGeom>
        </p:spPr>
        <p:txBody>
          <a:bodyPr wrap="square">
            <a:spAutoFit/>
          </a:bodyPr>
          <a:lstStyle/>
          <a:p>
            <a:pPr algn="ctr">
              <a:lnSpc>
                <a:spcPct val="130000"/>
              </a:lnSpc>
            </a:pPr>
            <a:r>
              <a:rPr lang="zh-CN" altLang="en-US" sz="4000" b="1" dirty="0">
                <a:solidFill>
                  <a:srgbClr val="29AAF8"/>
                </a:solidFill>
                <a:latin typeface="冬青黑体简体中文 W3" panose="020B0300000000000000" pitchFamily="34" charset="-122"/>
                <a:ea typeface="冬青黑体简体中文 W3" panose="020B0300000000000000" pitchFamily="34" charset="-122"/>
              </a:rPr>
              <a:t>目录</a:t>
            </a:r>
            <a:endParaRPr lang="en-US" altLang="zh-CN" sz="4000" b="1" dirty="0">
              <a:solidFill>
                <a:srgbClr val="29AAF8"/>
              </a:solidFill>
              <a:latin typeface="冬青黑体简体中文 W3" panose="020B0300000000000000" pitchFamily="34" charset="-122"/>
              <a:ea typeface="冬青黑体简体中文 W3" panose="020B0300000000000000" pitchFamily="34" charset="-122"/>
            </a:endParaRPr>
          </a:p>
        </p:txBody>
      </p:sp>
      <p:sp>
        <p:nvSpPr>
          <p:cNvPr id="46" name="矩形 45"/>
          <p:cNvSpPr/>
          <p:nvPr/>
        </p:nvSpPr>
        <p:spPr>
          <a:xfrm>
            <a:off x="4621380" y="1795877"/>
            <a:ext cx="2949243" cy="663451"/>
          </a:xfrm>
          <a:prstGeom prst="rect">
            <a:avLst/>
          </a:prstGeom>
        </p:spPr>
        <p:txBody>
          <a:bodyPr wrap="square">
            <a:spAutoFit/>
          </a:bodyPr>
          <a:lstStyle/>
          <a:p>
            <a:pPr algn="ctr">
              <a:lnSpc>
                <a:spcPct val="130000"/>
              </a:lnSpc>
            </a:pPr>
            <a:r>
              <a:rPr lang="en-US" altLang="zh-CN" sz="3200" dirty="0">
                <a:solidFill>
                  <a:srgbClr val="29AAF8"/>
                </a:solidFill>
                <a:latin typeface="Century Gothic" panose="020B0502020202020204" pitchFamily="34" charset="0"/>
                <a:ea typeface="冬青黑体简体中文 W3" panose="020B0300000000000000" pitchFamily="34" charset="-122"/>
              </a:rPr>
              <a:t>CONTENTS</a:t>
            </a:r>
            <a:endParaRPr lang="en-US" altLang="zh-CN" sz="3200" dirty="0">
              <a:solidFill>
                <a:srgbClr val="29AAF8"/>
              </a:solidFill>
              <a:latin typeface="Century Gothic" panose="020B0502020202020204" pitchFamily="34" charset="0"/>
              <a:ea typeface="冬青黑体简体中文 W3" panose="020B0300000000000000" pitchFamily="34" charset="-122"/>
            </a:endParaRPr>
          </a:p>
        </p:txBody>
      </p:sp>
      <p:pic>
        <p:nvPicPr>
          <p:cNvPr id="24" name="图片 23" descr="logo"/>
          <p:cNvPicPr>
            <a:picLocks noChangeAspect="1"/>
          </p:cNvPicPr>
          <p:nvPr/>
        </p:nvPicPr>
        <p:blipFill>
          <a:blip r:embed="rId1" cstate="email"/>
          <a:stretch>
            <a:fillRect/>
          </a:stretch>
        </p:blipFill>
        <p:spPr>
          <a:xfrm>
            <a:off x="10897827" y="62626"/>
            <a:ext cx="1203960" cy="1495425"/>
          </a:xfrm>
          <a:prstGeom prst="rect">
            <a:avLst/>
          </a:prstGeom>
        </p:spPr>
      </p:pic>
      <p:sp>
        <p:nvSpPr>
          <p:cNvPr id="2" name="灯片编号占位符 1"/>
          <p:cNvSpPr>
            <a:spLocks noGrp="1"/>
          </p:cNvSpPr>
          <p:nvPr>
            <p:ph type="sldNum" sz="quarter" idx="12"/>
          </p:nvPr>
        </p:nvSpPr>
        <p:spPr/>
        <p:txBody>
          <a:bodyPr/>
          <a:lstStyle/>
          <a:p>
            <a:fld id="{7733EF79-204E-44E9-9497-DC3F3763FC2D}" type="slidenum">
              <a:rPr lang="zh-CN" altLang="en-US" smtClean="0"/>
            </a:fld>
            <a:endParaRPr lang="zh-CN" altLang="en-US" dirty="0"/>
          </a:p>
        </p:txBody>
      </p:sp>
      <p:graphicFrame>
        <p:nvGraphicFramePr>
          <p:cNvPr id="3" name="图示 2"/>
          <p:cNvGraphicFramePr/>
          <p:nvPr/>
        </p:nvGraphicFramePr>
        <p:xfrm>
          <a:off x="2032000" y="2747386"/>
          <a:ext cx="8128000" cy="19881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圆角矩形 9"/>
          <p:cNvSpPr/>
          <p:nvPr>
            <p:custDataLst>
              <p:tags r:id="rId1"/>
            </p:custDataLst>
          </p:nvPr>
        </p:nvSpPr>
        <p:spPr>
          <a:xfrm>
            <a:off x="0" y="303235"/>
            <a:ext cx="487837" cy="500380"/>
          </a:xfrm>
          <a:prstGeom prst="roundRect">
            <a:avLst>
              <a:gd name="adj" fmla="val 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66737" y="291816"/>
            <a:ext cx="1854200" cy="523220"/>
          </a:xfrm>
          <a:prstGeom prst="rect">
            <a:avLst/>
          </a:prstGeom>
          <a:noFill/>
        </p:spPr>
        <p:txBody>
          <a:bodyPr wrap="square" rtlCol="0">
            <a:spAutoFit/>
          </a:bodyPr>
          <a:lstStyle/>
          <a:p>
            <a:r>
              <a:rPr lang="zh-CN" altLang="en-US" sz="2800" dirty="0">
                <a:solidFill>
                  <a:srgbClr val="262626"/>
                </a:solidFill>
                <a:latin typeface="冬青黑体简体中文 W3" panose="020B0300000000000000" pitchFamily="34" charset="-122"/>
                <a:ea typeface="冬青黑体简体中文 W3" panose="020B0300000000000000" pitchFamily="34" charset="-122"/>
              </a:rPr>
              <a:t>导入</a:t>
            </a:r>
            <a:endParaRPr lang="en-US" altLang="zh-CN" sz="28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2" name="灯片编号占位符 1"/>
          <p:cNvSpPr>
            <a:spLocks noGrp="1"/>
          </p:cNvSpPr>
          <p:nvPr>
            <p:ph type="sldNum" sz="quarter" idx="12"/>
          </p:nvPr>
        </p:nvSpPr>
        <p:spPr>
          <a:xfrm>
            <a:off x="7916896" y="6176685"/>
            <a:ext cx="2743200" cy="365125"/>
          </a:xfrm>
        </p:spPr>
        <p:txBody>
          <a:bodyPr/>
          <a:lstStyle/>
          <a:p>
            <a:fld id="{7733EF79-204E-44E9-9497-DC3F3763FC2D}" type="slidenum">
              <a:rPr lang="zh-CN" altLang="en-US" smtClean="0"/>
            </a:fld>
            <a:endParaRPr lang="zh-CN" altLang="en-US" dirty="0"/>
          </a:p>
        </p:txBody>
      </p:sp>
      <p:sp>
        <p:nvSpPr>
          <p:cNvPr id="17" name="文本框 16"/>
          <p:cNvSpPr txBox="1"/>
          <p:nvPr/>
        </p:nvSpPr>
        <p:spPr>
          <a:xfrm>
            <a:off x="2973963" y="369314"/>
            <a:ext cx="4966138" cy="369332"/>
          </a:xfrm>
          <a:prstGeom prst="rect">
            <a:avLst/>
          </a:prstGeom>
          <a:noFill/>
        </p:spPr>
        <p:txBody>
          <a:bodyPr wrap="square" rtlCol="0">
            <a:spAutoFit/>
          </a:bodyPr>
          <a:lstStyle/>
          <a:p>
            <a:r>
              <a:rPr lang="zh-CN" altLang="en-US" i="1" dirty="0">
                <a:solidFill>
                  <a:srgbClr val="29AAF8"/>
                </a:solidFill>
                <a:latin typeface="宋体" panose="02010600030101010101" pitchFamily="2" charset="-122"/>
                <a:ea typeface="宋体" panose="02010600030101010101" pitchFamily="2" charset="-122"/>
              </a:rPr>
              <a:t>根据实际需要新增页</a:t>
            </a:r>
            <a:endParaRPr lang="zh-CN" altLang="en-US" i="1" dirty="0">
              <a:solidFill>
                <a:srgbClr val="29AAF8"/>
              </a:solidFill>
              <a:latin typeface="宋体" panose="02010600030101010101" pitchFamily="2" charset="-122"/>
              <a:ea typeface="宋体" panose="02010600030101010101" pitchFamily="2" charset="-122"/>
            </a:endParaRPr>
          </a:p>
        </p:txBody>
      </p:sp>
    </p:spTree>
  </p:cSld>
  <p:clrMapOvr>
    <a:masterClrMapping/>
  </p:clrMapOvr>
  <p:transition spd="slow"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6" name="TextBox 109"/>
          <p:cNvSpPr txBox="1">
            <a:spLocks noChangeArrowheads="1"/>
          </p:cNvSpPr>
          <p:nvPr/>
        </p:nvSpPr>
        <p:spPr bwMode="auto">
          <a:xfrm>
            <a:off x="1603376" y="1"/>
            <a:ext cx="7707313"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2"/>
                </a:solidFill>
                <a:latin typeface="黑体" panose="02010609060101010101" charset="-122"/>
                <a:ea typeface="黑体" panose="02010609060101010101" charset="-122"/>
              </a:defRPr>
            </a:lvl1pPr>
            <a:lvl2pPr marL="742950" indent="-285750">
              <a:spcBef>
                <a:spcPct val="20000"/>
              </a:spcBef>
              <a:buClr>
                <a:schemeClr val="accent1"/>
              </a:buClr>
              <a:buFont typeface="Wingdings" panose="05000000000000000000" pitchFamily="2" charset="2"/>
              <a:buChar char="§"/>
              <a:defRPr sz="3200">
                <a:solidFill>
                  <a:schemeClr val="tx1"/>
                </a:solidFill>
                <a:latin typeface="黑体" panose="02010609060101010101" charset="-122"/>
                <a:ea typeface="黑体" panose="02010609060101010101" charset="-122"/>
              </a:defRPr>
            </a:lvl2pPr>
            <a:lvl3pPr marL="1143000" indent="-228600">
              <a:spcBef>
                <a:spcPct val="20000"/>
              </a:spcBef>
              <a:buClr>
                <a:schemeClr val="tx1"/>
              </a:buClr>
              <a:buChar char="•"/>
              <a:defRPr sz="3200">
                <a:solidFill>
                  <a:schemeClr val="tx1"/>
                </a:solidFill>
                <a:latin typeface="黑体" panose="02010609060101010101" charset="-122"/>
                <a:ea typeface="黑体" panose="02010609060101010101" charset="-122"/>
              </a:defRPr>
            </a:lvl3pPr>
            <a:lvl4pPr marL="1600200" indent="-228600">
              <a:spcBef>
                <a:spcPct val="20000"/>
              </a:spcBef>
              <a:buChar char="–"/>
              <a:defRPr sz="3200">
                <a:solidFill>
                  <a:schemeClr val="tx1"/>
                </a:solidFill>
                <a:latin typeface="黑体" panose="02010609060101010101" charset="-122"/>
                <a:ea typeface="黑体" panose="02010609060101010101" charset="-122"/>
              </a:defRPr>
            </a:lvl4pPr>
            <a:lvl5pPr marL="2057400" indent="-228600">
              <a:spcBef>
                <a:spcPct val="20000"/>
              </a:spcBef>
              <a:buChar char="»"/>
              <a:defRPr sz="3200">
                <a:solidFill>
                  <a:schemeClr val="tx1"/>
                </a:solidFill>
                <a:latin typeface="黑体" panose="02010609060101010101" charset="-122"/>
                <a:ea typeface="黑体" panose="02010609060101010101" charset="-122"/>
              </a:defRPr>
            </a:lvl5pPr>
            <a:lvl6pPr marL="25146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6pPr>
            <a:lvl7pPr marL="29718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7pPr>
            <a:lvl8pPr marL="34290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8pPr>
            <a:lvl9pPr marL="38862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9pPr>
          </a:lstStyle>
          <a:p>
            <a:pPr eaLnBrk="1" hangingPunct="1">
              <a:spcBef>
                <a:spcPct val="0"/>
              </a:spcBef>
              <a:buClrTx/>
              <a:buFontTx/>
              <a:buNone/>
            </a:pPr>
            <a:r>
              <a:rPr lang="zh-CN" altLang="en-US" sz="4800" b="1">
                <a:solidFill>
                  <a:schemeClr val="bg1"/>
                </a:solidFill>
              </a:rPr>
              <a:t>活动与探究</a:t>
            </a:r>
            <a:r>
              <a:rPr lang="zh-CN" altLang="en-US" sz="2400" b="1">
                <a:solidFill>
                  <a:schemeClr val="bg1"/>
                </a:solidFill>
              </a:rPr>
              <a:t>（</a:t>
            </a:r>
            <a:r>
              <a:rPr lang="zh-CN" altLang="en-US" sz="2000" b="1">
                <a:solidFill>
                  <a:schemeClr val="bg1"/>
                </a:solidFill>
              </a:rPr>
              <a:t>温馨提示：规范操作、注意安全</a:t>
            </a:r>
            <a:r>
              <a:rPr lang="zh-CN" altLang="en-US" sz="2400" b="1">
                <a:solidFill>
                  <a:schemeClr val="bg1"/>
                </a:solidFill>
              </a:rPr>
              <a:t>）</a:t>
            </a:r>
            <a:endParaRPr lang="zh-CN" altLang="en-US" sz="4000" b="1">
              <a:solidFill>
                <a:schemeClr val="bg1"/>
              </a:solidFill>
            </a:endParaRPr>
          </a:p>
          <a:p>
            <a:pPr eaLnBrk="1" hangingPunct="1">
              <a:spcBef>
                <a:spcPct val="0"/>
              </a:spcBef>
              <a:buClrTx/>
              <a:buFontTx/>
              <a:buNone/>
            </a:pPr>
            <a:endParaRPr lang="zh-CN" altLang="en-US" sz="4000" b="1">
              <a:solidFill>
                <a:schemeClr val="bg1"/>
              </a:solidFill>
            </a:endParaRPr>
          </a:p>
        </p:txBody>
      </p:sp>
      <p:sp>
        <p:nvSpPr>
          <p:cNvPr id="68" name="PA_圆角矩形 9"/>
          <p:cNvSpPr/>
          <p:nvPr>
            <p:custDataLst>
              <p:tags r:id="rId1"/>
            </p:custDataLst>
          </p:nvPr>
        </p:nvSpPr>
        <p:spPr>
          <a:xfrm>
            <a:off x="0" y="303235"/>
            <a:ext cx="487837" cy="500380"/>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566737" y="291816"/>
            <a:ext cx="1854200" cy="523220"/>
          </a:xfrm>
          <a:prstGeom prst="rect">
            <a:avLst/>
          </a:prstGeom>
          <a:noFill/>
        </p:spPr>
        <p:txBody>
          <a:bodyPr wrap="square" rtlCol="0">
            <a:spAutoFit/>
          </a:bodyPr>
          <a:lstStyle/>
          <a:p>
            <a:r>
              <a:rPr lang="zh-CN" altLang="en-US" sz="2800" dirty="0">
                <a:solidFill>
                  <a:srgbClr val="262626"/>
                </a:solidFill>
                <a:latin typeface="冬青黑体简体中文 W3" panose="020B0300000000000000" pitchFamily="34" charset="-122"/>
                <a:ea typeface="冬青黑体简体中文 W3" panose="020B0300000000000000" pitchFamily="34" charset="-122"/>
              </a:rPr>
              <a:t>知识讲解</a:t>
            </a:r>
            <a:endParaRPr lang="en-US" altLang="zh-CN" sz="28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2" name="文本框 1"/>
          <p:cNvSpPr txBox="1"/>
          <p:nvPr/>
        </p:nvSpPr>
        <p:spPr>
          <a:xfrm>
            <a:off x="2973963" y="369314"/>
            <a:ext cx="4966138" cy="369332"/>
          </a:xfrm>
          <a:prstGeom prst="rect">
            <a:avLst/>
          </a:prstGeom>
          <a:noFill/>
        </p:spPr>
        <p:txBody>
          <a:bodyPr wrap="square" rtlCol="0">
            <a:spAutoFit/>
          </a:bodyPr>
          <a:lstStyle/>
          <a:p>
            <a:r>
              <a:rPr lang="zh-CN" altLang="en-US" i="1" dirty="0">
                <a:solidFill>
                  <a:srgbClr val="29AAF8"/>
                </a:solidFill>
                <a:latin typeface="宋体" panose="02010600030101010101" pitchFamily="2" charset="-122"/>
                <a:ea typeface="宋体" panose="02010600030101010101" pitchFamily="2" charset="-122"/>
              </a:rPr>
              <a:t>根据实际需要新增页</a:t>
            </a:r>
            <a:endParaRPr lang="zh-CN" altLang="en-US" i="1" dirty="0">
              <a:solidFill>
                <a:srgbClr val="29AAF8"/>
              </a:solidFill>
              <a:latin typeface="宋体" panose="02010600030101010101" pitchFamily="2" charset="-122"/>
              <a:ea typeface="宋体" panose="02010600030101010101" pitchFamily="2" charset="-122"/>
            </a:endParaRPr>
          </a:p>
        </p:txBody>
      </p:sp>
      <p:sp>
        <p:nvSpPr>
          <p:cNvPr id="10" name="Text Box 10"/>
          <p:cNvSpPr txBox="1">
            <a:spLocks noChangeArrowheads="1"/>
          </p:cNvSpPr>
          <p:nvPr/>
        </p:nvSpPr>
        <p:spPr bwMode="auto">
          <a:xfrm>
            <a:off x="119764" y="907837"/>
            <a:ext cx="1676869" cy="588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华文彩云" panose="02010800040101010101" pitchFamily="2" charset="-122"/>
                <a:ea typeface="华文彩云" panose="02010800040101010101" pitchFamily="2" charset="-122"/>
              </a:rPr>
              <a:t>难点突破</a:t>
            </a:r>
            <a:endParaRPr lang="zh-CN" altLang="zh-CN" sz="2400" dirty="0">
              <a:latin typeface="华文彩云" panose="02010800040101010101" pitchFamily="2" charset="-122"/>
              <a:ea typeface="华文彩云"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圆角矩形 9"/>
          <p:cNvSpPr/>
          <p:nvPr>
            <p:custDataLst>
              <p:tags r:id="rId1"/>
            </p:custDataLst>
          </p:nvPr>
        </p:nvSpPr>
        <p:spPr>
          <a:xfrm>
            <a:off x="0" y="303235"/>
            <a:ext cx="487837" cy="500380"/>
          </a:xfrm>
          <a:prstGeom prst="roundRect">
            <a:avLst>
              <a:gd name="adj" fmla="val 0"/>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66737" y="291816"/>
            <a:ext cx="1854200" cy="523220"/>
          </a:xfrm>
          <a:prstGeom prst="rect">
            <a:avLst/>
          </a:prstGeom>
          <a:noFill/>
        </p:spPr>
        <p:txBody>
          <a:bodyPr wrap="square" rtlCol="0">
            <a:spAutoFit/>
          </a:bodyPr>
          <a:lstStyle/>
          <a:p>
            <a:r>
              <a:rPr lang="zh-CN" altLang="en-US" sz="2800" dirty="0">
                <a:solidFill>
                  <a:srgbClr val="262626"/>
                </a:solidFill>
                <a:latin typeface="冬青黑体简体中文 W3" panose="020B0300000000000000" pitchFamily="34" charset="-122"/>
                <a:ea typeface="冬青黑体简体中文 W3" panose="020B0300000000000000" pitchFamily="34" charset="-122"/>
              </a:rPr>
              <a:t>课堂练习</a:t>
            </a:r>
            <a:endParaRPr lang="en-US" altLang="zh-CN" sz="28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2" name="灯片编号占位符 1"/>
          <p:cNvSpPr>
            <a:spLocks noGrp="1"/>
          </p:cNvSpPr>
          <p:nvPr>
            <p:ph type="sldNum" sz="quarter" idx="12"/>
          </p:nvPr>
        </p:nvSpPr>
        <p:spPr/>
        <p:txBody>
          <a:bodyPr/>
          <a:lstStyle/>
          <a:p>
            <a:fld id="{7733EF79-204E-44E9-9497-DC3F3763FC2D}" type="slidenum">
              <a:rPr lang="zh-CN" altLang="en-US" smtClean="0"/>
            </a:fld>
            <a:endParaRPr lang="zh-CN" altLang="en-US"/>
          </a:p>
        </p:txBody>
      </p:sp>
      <p:sp>
        <p:nvSpPr>
          <p:cNvPr id="17" name="Text Box 10"/>
          <p:cNvSpPr txBox="1">
            <a:spLocks noChangeArrowheads="1"/>
          </p:cNvSpPr>
          <p:nvPr/>
        </p:nvSpPr>
        <p:spPr bwMode="auto">
          <a:xfrm>
            <a:off x="119764" y="907837"/>
            <a:ext cx="1676869" cy="588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华文彩云" panose="02010800040101010101" pitchFamily="2" charset="-122"/>
                <a:ea typeface="华文彩云" panose="02010800040101010101" pitchFamily="2" charset="-122"/>
              </a:rPr>
              <a:t>难点巩固</a:t>
            </a:r>
            <a:endParaRPr lang="zh-CN" altLang="zh-CN" sz="2400" dirty="0">
              <a:latin typeface="华文彩云" panose="02010800040101010101" pitchFamily="2" charset="-122"/>
              <a:ea typeface="华文彩云" panose="02010800040101010101" pitchFamily="2" charset="-122"/>
            </a:endParaRPr>
          </a:p>
        </p:txBody>
      </p:sp>
      <p:sp>
        <p:nvSpPr>
          <p:cNvPr id="22" name="文本框 21"/>
          <p:cNvSpPr txBox="1"/>
          <p:nvPr/>
        </p:nvSpPr>
        <p:spPr>
          <a:xfrm>
            <a:off x="2973963" y="369314"/>
            <a:ext cx="4966138" cy="369332"/>
          </a:xfrm>
          <a:prstGeom prst="rect">
            <a:avLst/>
          </a:prstGeom>
          <a:noFill/>
        </p:spPr>
        <p:txBody>
          <a:bodyPr wrap="square" rtlCol="0">
            <a:spAutoFit/>
          </a:bodyPr>
          <a:lstStyle/>
          <a:p>
            <a:r>
              <a:rPr lang="zh-CN" altLang="en-US" i="1" dirty="0">
                <a:solidFill>
                  <a:srgbClr val="29AAF8"/>
                </a:solidFill>
                <a:latin typeface="宋体" panose="02010600030101010101" pitchFamily="2" charset="-122"/>
                <a:ea typeface="宋体" panose="02010600030101010101" pitchFamily="2" charset="-122"/>
              </a:rPr>
              <a:t>根据实际需要新增页</a:t>
            </a:r>
            <a:endParaRPr lang="zh-CN" altLang="en-US" i="1" dirty="0">
              <a:solidFill>
                <a:srgbClr val="29AAF8"/>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6" name="Text Box 16"/>
          <p:cNvSpPr txBox="1">
            <a:spLocks noChangeArrowheads="1"/>
          </p:cNvSpPr>
          <p:nvPr/>
        </p:nvSpPr>
        <p:spPr bwMode="auto">
          <a:xfrm>
            <a:off x="1343025" y="-77788"/>
            <a:ext cx="4318000" cy="914401"/>
          </a:xfrm>
          <a:prstGeom prst="rect">
            <a:avLst/>
          </a:prstGeom>
          <a:noFill/>
          <a:ln w="9525">
            <a:noFill/>
            <a:miter lim="800000"/>
          </a:ln>
          <a:effectLst>
            <a:prstShdw prst="shdw13" dist="53882" dir="13500000">
              <a:schemeClr val="accent1">
                <a:gamma/>
                <a:shade val="60000"/>
                <a:invGamma/>
                <a:alpha val="50000"/>
              </a:schemeClr>
            </a:prstShdw>
          </a:effectLst>
        </p:spPr>
        <p:txBody>
          <a:bodyPr wrap="none">
            <a:spAutoFit/>
          </a:bodyPr>
          <a:lstStyle/>
          <a:p>
            <a:pPr eaLnBrk="1" hangingPunct="1">
              <a:defRPr/>
            </a:pPr>
            <a:r>
              <a:rPr lang="zh-CN" altLang="en-US" sz="5400" b="1" dirty="0">
                <a:solidFill>
                  <a:schemeClr val="bg1"/>
                </a:solidFill>
                <a:latin typeface="Arial" panose="020B0604020202020204" pitchFamily="34" charset="0"/>
                <a:ea typeface="黑体" panose="02010609060101010101" charset="-122"/>
              </a:rPr>
              <a:t>【课堂小结】</a:t>
            </a:r>
            <a:endParaRPr lang="zh-CN" altLang="en-US" sz="5400" b="1" dirty="0">
              <a:solidFill>
                <a:schemeClr val="bg1"/>
              </a:solidFill>
              <a:latin typeface="Arial" panose="020B0604020202020204" pitchFamily="34" charset="0"/>
              <a:ea typeface="黑体" panose="02010609060101010101" charset="-122"/>
            </a:endParaRPr>
          </a:p>
        </p:txBody>
      </p:sp>
      <p:sp>
        <p:nvSpPr>
          <p:cNvPr id="18" name="PA_圆角矩形 9"/>
          <p:cNvSpPr/>
          <p:nvPr>
            <p:custDataLst>
              <p:tags r:id="rId1"/>
            </p:custDataLst>
          </p:nvPr>
        </p:nvSpPr>
        <p:spPr>
          <a:xfrm>
            <a:off x="0" y="303235"/>
            <a:ext cx="487837" cy="500380"/>
          </a:xfrm>
          <a:prstGeom prst="roundRect">
            <a:avLst>
              <a:gd name="adj" fmla="val 0"/>
            </a:avLst>
          </a:prstGeom>
          <a:solidFill>
            <a:srgbClr val="2AAE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66737" y="291816"/>
            <a:ext cx="1854200" cy="523220"/>
          </a:xfrm>
          <a:prstGeom prst="rect">
            <a:avLst/>
          </a:prstGeom>
          <a:noFill/>
        </p:spPr>
        <p:txBody>
          <a:bodyPr wrap="square" rtlCol="0">
            <a:spAutoFit/>
          </a:bodyPr>
          <a:lstStyle/>
          <a:p>
            <a:r>
              <a:rPr lang="zh-CN" altLang="en-US" sz="2800" dirty="0">
                <a:solidFill>
                  <a:srgbClr val="262626"/>
                </a:solidFill>
                <a:latin typeface="冬青黑体简体中文 W3" panose="020B0300000000000000" pitchFamily="34" charset="-122"/>
                <a:ea typeface="冬青黑体简体中文 W3" panose="020B0300000000000000" pitchFamily="34" charset="-122"/>
              </a:rPr>
              <a:t>小结</a:t>
            </a:r>
            <a:endParaRPr lang="en-US" altLang="zh-CN" sz="28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24" name="文本框 23"/>
          <p:cNvSpPr txBox="1"/>
          <p:nvPr/>
        </p:nvSpPr>
        <p:spPr>
          <a:xfrm>
            <a:off x="2973963" y="369314"/>
            <a:ext cx="4966138" cy="369332"/>
          </a:xfrm>
          <a:prstGeom prst="rect">
            <a:avLst/>
          </a:prstGeom>
          <a:noFill/>
        </p:spPr>
        <p:txBody>
          <a:bodyPr wrap="square" rtlCol="0">
            <a:spAutoFit/>
          </a:bodyPr>
          <a:lstStyle/>
          <a:p>
            <a:r>
              <a:rPr lang="zh-CN" altLang="en-US" i="1" dirty="0">
                <a:solidFill>
                  <a:srgbClr val="29AAF8"/>
                </a:solidFill>
                <a:latin typeface="宋体" panose="02010600030101010101" pitchFamily="2" charset="-122"/>
                <a:ea typeface="宋体" panose="02010600030101010101" pitchFamily="2" charset="-122"/>
              </a:rPr>
              <a:t>根据实际需要新增页</a:t>
            </a:r>
            <a:endParaRPr lang="zh-CN" altLang="en-US" i="1" dirty="0">
              <a:solidFill>
                <a:srgbClr val="29AAF8"/>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6" name="Text Box 16"/>
          <p:cNvSpPr txBox="1">
            <a:spLocks noChangeArrowheads="1"/>
          </p:cNvSpPr>
          <p:nvPr/>
        </p:nvSpPr>
        <p:spPr bwMode="auto">
          <a:xfrm>
            <a:off x="1343025" y="-77788"/>
            <a:ext cx="4318000" cy="914401"/>
          </a:xfrm>
          <a:prstGeom prst="rect">
            <a:avLst/>
          </a:prstGeom>
          <a:noFill/>
          <a:ln w="9525">
            <a:noFill/>
            <a:miter lim="800000"/>
          </a:ln>
          <a:effectLst>
            <a:prstShdw prst="shdw13" dist="53882" dir="13500000">
              <a:schemeClr val="accent1">
                <a:gamma/>
                <a:shade val="60000"/>
                <a:invGamma/>
                <a:alpha val="50000"/>
              </a:schemeClr>
            </a:prstShdw>
          </a:effectLst>
        </p:spPr>
        <p:txBody>
          <a:bodyPr wrap="none">
            <a:spAutoFit/>
          </a:bodyPr>
          <a:lstStyle/>
          <a:p>
            <a:pPr eaLnBrk="1" hangingPunct="1">
              <a:defRPr/>
            </a:pPr>
            <a:r>
              <a:rPr lang="zh-CN" altLang="en-US" sz="5400" b="1" dirty="0">
                <a:solidFill>
                  <a:schemeClr val="bg1"/>
                </a:solidFill>
                <a:latin typeface="Arial" panose="020B0604020202020204" pitchFamily="34" charset="0"/>
                <a:ea typeface="黑体" panose="02010609060101010101" charset="-122"/>
              </a:rPr>
              <a:t>【课堂小结】</a:t>
            </a:r>
            <a:endParaRPr lang="zh-CN" altLang="en-US" sz="5400" b="1" dirty="0">
              <a:solidFill>
                <a:schemeClr val="bg1"/>
              </a:solidFill>
              <a:latin typeface="Arial" panose="020B0604020202020204" pitchFamily="34" charset="0"/>
              <a:ea typeface="黑体" panose="02010609060101010101" charset="-122"/>
            </a:endParaRPr>
          </a:p>
        </p:txBody>
      </p:sp>
      <p:sp>
        <p:nvSpPr>
          <p:cNvPr id="18" name="PA_圆角矩形 9"/>
          <p:cNvSpPr/>
          <p:nvPr>
            <p:custDataLst>
              <p:tags r:id="rId1"/>
            </p:custDataLst>
          </p:nvPr>
        </p:nvSpPr>
        <p:spPr>
          <a:xfrm>
            <a:off x="0" y="303235"/>
            <a:ext cx="487837" cy="500380"/>
          </a:xfrm>
          <a:prstGeom prst="roundRect">
            <a:avLst>
              <a:gd name="adj" fmla="val 0"/>
            </a:avLst>
          </a:prstGeom>
          <a:solidFill>
            <a:srgbClr val="2AAE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574925" y="2555875"/>
            <a:ext cx="6575425" cy="521970"/>
          </a:xfrm>
          <a:prstGeom prst="rect">
            <a:avLst/>
          </a:prstGeom>
          <a:noFill/>
        </p:spPr>
        <p:txBody>
          <a:bodyPr wrap="square" rtlCol="0">
            <a:spAutoFit/>
          </a:bodyPr>
          <a:lstStyle/>
          <a:p>
            <a:r>
              <a:rPr lang="zh-CN" altLang="en-US" sz="2800" dirty="0">
                <a:solidFill>
                  <a:srgbClr val="262626"/>
                </a:solidFill>
                <a:latin typeface="冬青黑体简体中文 W3" panose="020B0300000000000000" pitchFamily="34" charset="-122"/>
                <a:ea typeface="冬青黑体简体中文 W3" panose="020B0300000000000000" pitchFamily="34" charset="-122"/>
              </a:rPr>
              <a:t>以下为语文学科《长相思》样例</a:t>
            </a:r>
            <a:endParaRPr lang="zh-CN" altLang="en-US" sz="2800" dirty="0">
              <a:solidFill>
                <a:srgbClr val="262626"/>
              </a:solidFill>
              <a:latin typeface="冬青黑体简体中文 W3" panose="020B0300000000000000" pitchFamily="34" charset="-122"/>
              <a:ea typeface="冬青黑体简体中文 W3" panose="020B0300000000000000" pitchFamily="34"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20036" y="1278079"/>
            <a:ext cx="5184396" cy="1065163"/>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lnSpc>
                <a:spcPct val="130000"/>
              </a:lnSpc>
            </a:pPr>
            <a:r>
              <a:rPr lang="en-US" altLang="zh-CN" sz="5400" dirty="0">
                <a:solidFill>
                  <a:schemeClr val="tx1"/>
                </a:solidFill>
                <a:latin typeface="Century Gothic" panose="020B0502020202020204" pitchFamily="34" charset="0"/>
                <a:ea typeface="冬青黑体简体中文 W3" panose="020B0300000000000000" pitchFamily="34" charset="-122"/>
              </a:rPr>
              <a:t>《</a:t>
            </a:r>
            <a:r>
              <a:rPr lang="zh-CN" altLang="en-US" sz="5400" dirty="0">
                <a:solidFill>
                  <a:schemeClr val="tx1"/>
                </a:solidFill>
                <a:latin typeface="Century Gothic" panose="020B0502020202020204" pitchFamily="34" charset="0"/>
                <a:ea typeface="冬青黑体简体中文 W3" panose="020B0300000000000000" pitchFamily="34" charset="-122"/>
              </a:rPr>
              <a:t>长相思</a:t>
            </a:r>
            <a:r>
              <a:rPr lang="en-US" altLang="zh-CN" sz="5400" dirty="0">
                <a:solidFill>
                  <a:schemeClr val="tx1"/>
                </a:solidFill>
                <a:latin typeface="Century Gothic" panose="020B0502020202020204" pitchFamily="34" charset="0"/>
                <a:ea typeface="冬青黑体简体中文 W3" panose="020B0300000000000000" pitchFamily="34" charset="-122"/>
              </a:rPr>
              <a:t>》</a:t>
            </a:r>
            <a:endParaRPr lang="en-US" altLang="zh-CN" sz="5400" dirty="0">
              <a:solidFill>
                <a:schemeClr val="tx1"/>
              </a:solidFill>
              <a:latin typeface="Century Gothic" panose="020B0502020202020204" pitchFamily="34" charset="0"/>
              <a:ea typeface="冬青黑体简体中文 W3" panose="020B0300000000000000" pitchFamily="34" charset="-122"/>
            </a:endParaRPr>
          </a:p>
        </p:txBody>
      </p:sp>
      <p:pic>
        <p:nvPicPr>
          <p:cNvPr id="6" name="图片 5" descr="logo"/>
          <p:cNvPicPr>
            <a:picLocks noChangeAspect="1"/>
          </p:cNvPicPr>
          <p:nvPr/>
        </p:nvPicPr>
        <p:blipFill>
          <a:blip r:embed="rId1" cstate="email"/>
          <a:stretch>
            <a:fillRect/>
          </a:stretch>
        </p:blipFill>
        <p:spPr>
          <a:xfrm>
            <a:off x="10897827" y="62626"/>
            <a:ext cx="1203960" cy="1495425"/>
          </a:xfrm>
          <a:prstGeom prst="rect">
            <a:avLst/>
          </a:prstGeom>
        </p:spPr>
      </p:pic>
      <p:sp>
        <p:nvSpPr>
          <p:cNvPr id="4" name="灯片编号占位符 3"/>
          <p:cNvSpPr>
            <a:spLocks noGrp="1"/>
          </p:cNvSpPr>
          <p:nvPr>
            <p:ph type="sldNum" sz="quarter" idx="12"/>
          </p:nvPr>
        </p:nvSpPr>
        <p:spPr/>
        <p:txBody>
          <a:bodyPr/>
          <a:lstStyle/>
          <a:p>
            <a:fld id="{7733EF79-204E-44E9-9497-DC3F3763FC2D}" type="slidenum">
              <a:rPr lang="zh-CN" altLang="en-US" smtClean="0"/>
            </a:fld>
            <a:endParaRPr lang="zh-CN" altLang="en-US" dirty="0"/>
          </a:p>
        </p:txBody>
      </p:sp>
      <p:sp>
        <p:nvSpPr>
          <p:cNvPr id="3" name="文本框 2"/>
          <p:cNvSpPr txBox="1"/>
          <p:nvPr/>
        </p:nvSpPr>
        <p:spPr>
          <a:xfrm>
            <a:off x="8732891" y="5239508"/>
            <a:ext cx="3023755" cy="646331"/>
          </a:xfrm>
          <a:prstGeom prst="rect">
            <a:avLst/>
          </a:prstGeom>
          <a:noFill/>
        </p:spPr>
        <p:txBody>
          <a:bodyPr wrap="square" rtlCol="0">
            <a:spAutoFit/>
          </a:bodyPr>
          <a:lstStyle/>
          <a:p>
            <a:r>
              <a:rPr lang="zh-CN" altLang="en-US" i="1" dirty="0">
                <a:solidFill>
                  <a:srgbClr val="29AAF8"/>
                </a:solidFill>
                <a:latin typeface="冬青黑体简体中文 W3" panose="020B0300000000000000" pitchFamily="34" charset="-122"/>
                <a:ea typeface="冬青黑体简体中文 W3" panose="020B0300000000000000" pitchFamily="34" charset="-122"/>
              </a:rPr>
              <a:t>参赛教师：</a:t>
            </a:r>
            <a:endParaRPr lang="en-US" altLang="zh-CN" i="1" dirty="0">
              <a:solidFill>
                <a:srgbClr val="29AAF8"/>
              </a:solidFill>
              <a:latin typeface="冬青黑体简体中文 W3" panose="020B0300000000000000" pitchFamily="34" charset="-122"/>
              <a:ea typeface="冬青黑体简体中文 W3" panose="020B0300000000000000" pitchFamily="34" charset="-122"/>
            </a:endParaRPr>
          </a:p>
          <a:p>
            <a:r>
              <a:rPr lang="zh-CN" altLang="en-US" i="1" dirty="0">
                <a:solidFill>
                  <a:srgbClr val="29AAF8"/>
                </a:solidFill>
                <a:latin typeface="冬青黑体简体中文 W3" panose="020B0300000000000000" pitchFamily="34" charset="-122"/>
                <a:ea typeface="冬青黑体简体中文 W3" panose="020B0300000000000000" pitchFamily="34" charset="-122"/>
              </a:rPr>
              <a:t>时间：</a:t>
            </a:r>
            <a:endParaRPr lang="zh-CN" altLang="en-US" i="1" dirty="0">
              <a:solidFill>
                <a:srgbClr val="29AAF8"/>
              </a:solidFill>
              <a:latin typeface="冬青黑体简体中文 W3" panose="020B0300000000000000" pitchFamily="34" charset="-122"/>
              <a:ea typeface="冬青黑体简体中文 W3" panose="020B0300000000000000" pitchFamily="34" charset="-122"/>
            </a:endParaRPr>
          </a:p>
        </p:txBody>
      </p:sp>
      <p:sp>
        <p:nvSpPr>
          <p:cNvPr id="7" name="矩形 6"/>
          <p:cNvSpPr/>
          <p:nvPr/>
        </p:nvSpPr>
        <p:spPr>
          <a:xfrm>
            <a:off x="902972" y="3190120"/>
            <a:ext cx="9994855" cy="1309013"/>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lnSpc>
                <a:spcPct val="130000"/>
              </a:lnSpc>
            </a:pPr>
            <a:r>
              <a:rPr lang="zh-CN" altLang="en-US" sz="3200" dirty="0">
                <a:solidFill>
                  <a:schemeClr val="tx1"/>
                </a:solidFill>
                <a:latin typeface="Century Gothic" panose="020B0502020202020204" pitchFamily="34" charset="0"/>
                <a:ea typeface="冬青黑体简体中文 W3" panose="020B0300000000000000" pitchFamily="34" charset="-122"/>
              </a:rPr>
              <a:t>难点名称：</a:t>
            </a:r>
            <a:r>
              <a:rPr lang="zh-CN" altLang="zh-CN" sz="3200" dirty="0">
                <a:solidFill>
                  <a:schemeClr val="tx1"/>
                </a:solidFill>
                <a:latin typeface="Century Gothic" panose="020B0502020202020204" pitchFamily="34" charset="0"/>
                <a:ea typeface="冬青黑体简体中文 W3" panose="020B0300000000000000" pitchFamily="34" charset="-122"/>
              </a:rPr>
              <a:t>在移情想象中建构“故园”的丰富意象，体味“故园”的文化意蕴。</a:t>
            </a:r>
            <a:endParaRPr lang="zh-CN" altLang="en-US" sz="3200" dirty="0">
              <a:solidFill>
                <a:schemeClr val="tx1"/>
              </a:solidFill>
              <a:latin typeface="Century Gothic" panose="020B0502020202020204" pitchFamily="34" charset="0"/>
              <a:ea typeface="冬青黑体简体中文 W3" panose="020B0300000000000000" pitchFamily="34" charset="-122"/>
            </a:endParaRPr>
          </a:p>
        </p:txBody>
      </p:sp>
      <p:sp>
        <p:nvSpPr>
          <p:cNvPr id="8" name="矩形 7"/>
          <p:cNvSpPr/>
          <p:nvPr/>
        </p:nvSpPr>
        <p:spPr>
          <a:xfrm>
            <a:off x="39878" y="121789"/>
            <a:ext cx="2468430" cy="380617"/>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lnSpc>
                <a:spcPct val="130000"/>
              </a:lnSpc>
            </a:pPr>
            <a:r>
              <a:rPr lang="zh-CN" altLang="en-US" sz="1600" dirty="0">
                <a:solidFill>
                  <a:schemeClr val="tx1"/>
                </a:solidFill>
                <a:latin typeface="Century Gothic" panose="020B0502020202020204" pitchFamily="34" charset="0"/>
                <a:ea typeface="冬青黑体简体中文 W3" panose="020B0300000000000000" pitchFamily="34" charset="-122"/>
              </a:rPr>
              <a:t>五年级</a:t>
            </a:r>
            <a:r>
              <a:rPr lang="en-US" altLang="zh-CN" sz="1600" dirty="0">
                <a:solidFill>
                  <a:schemeClr val="tx1"/>
                </a:solidFill>
                <a:latin typeface="Century Gothic" panose="020B0502020202020204" pitchFamily="34" charset="0"/>
                <a:ea typeface="冬青黑体简体中文 W3" panose="020B0300000000000000" pitchFamily="34" charset="-122"/>
              </a:rPr>
              <a:t>-</a:t>
            </a:r>
            <a:r>
              <a:rPr lang="zh-CN" altLang="en-US" sz="1600" dirty="0">
                <a:solidFill>
                  <a:schemeClr val="tx1"/>
                </a:solidFill>
                <a:latin typeface="Century Gothic" panose="020B0502020202020204" pitchFamily="34" charset="0"/>
                <a:ea typeface="冬青黑体简体中文 W3" panose="020B0300000000000000" pitchFamily="34" charset="-122"/>
              </a:rPr>
              <a:t>上册</a:t>
            </a:r>
            <a:r>
              <a:rPr lang="en-US" altLang="zh-CN" sz="1600" dirty="0">
                <a:solidFill>
                  <a:schemeClr val="tx1"/>
                </a:solidFill>
                <a:latin typeface="Century Gothic" panose="020B0502020202020204" pitchFamily="34" charset="0"/>
                <a:ea typeface="冬青黑体简体中文 W3" panose="020B0300000000000000" pitchFamily="34" charset="-122"/>
              </a:rPr>
              <a:t>-</a:t>
            </a:r>
            <a:r>
              <a:rPr lang="zh-CN" altLang="en-US" sz="1600" dirty="0">
                <a:solidFill>
                  <a:schemeClr val="tx1"/>
                </a:solidFill>
                <a:latin typeface="Century Gothic" panose="020B0502020202020204" pitchFamily="34" charset="0"/>
                <a:ea typeface="冬青黑体简体中文 W3" panose="020B0300000000000000" pitchFamily="34" charset="-122"/>
              </a:rPr>
              <a:t>第七单元 </a:t>
            </a:r>
            <a:r>
              <a:rPr lang="en-US" altLang="zh-CN" sz="1600" dirty="0">
                <a:solidFill>
                  <a:schemeClr val="tx1"/>
                </a:solidFill>
                <a:latin typeface="Century Gothic" panose="020B0502020202020204" pitchFamily="34" charset="0"/>
                <a:ea typeface="冬青黑体简体中文 W3" panose="020B0300000000000000" pitchFamily="34" charset="-122"/>
              </a:rPr>
              <a:t>21</a:t>
            </a:r>
            <a:endParaRPr lang="en-US" altLang="zh-CN" sz="1600" dirty="0">
              <a:solidFill>
                <a:schemeClr val="tx1"/>
              </a:solidFill>
              <a:latin typeface="Century Gothic" panose="020B0502020202020204" pitchFamily="34" charset="0"/>
              <a:ea typeface="冬青黑体简体中文 W3"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2)">
                                      <p:cBhvr>
                                        <p:cTn id="7" dur="750"/>
                                        <p:tgtEl>
                                          <p:spTgt spid="2"/>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750"/>
                                        <p:tgtEl>
                                          <p:spTgt spid="7"/>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2)">
                                      <p:cBhvr>
                                        <p:cTn id="1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238352" y="1239811"/>
            <a:ext cx="1715296" cy="814582"/>
          </a:xfrm>
          <a:prstGeom prst="rect">
            <a:avLst/>
          </a:prstGeom>
        </p:spPr>
        <p:txBody>
          <a:bodyPr wrap="square">
            <a:spAutoFit/>
          </a:bodyPr>
          <a:lstStyle/>
          <a:p>
            <a:pPr algn="ctr">
              <a:lnSpc>
                <a:spcPct val="130000"/>
              </a:lnSpc>
            </a:pPr>
            <a:r>
              <a:rPr lang="zh-CN" altLang="en-US" sz="4000" b="1" dirty="0">
                <a:solidFill>
                  <a:srgbClr val="29AAF8"/>
                </a:solidFill>
                <a:latin typeface="冬青黑体简体中文 W3" panose="020B0300000000000000" pitchFamily="34" charset="-122"/>
                <a:ea typeface="冬青黑体简体中文 W3" panose="020B0300000000000000" pitchFamily="34" charset="-122"/>
              </a:rPr>
              <a:t>目录</a:t>
            </a:r>
            <a:endParaRPr lang="en-US" altLang="zh-CN" sz="4000" b="1" dirty="0">
              <a:solidFill>
                <a:srgbClr val="29AAF8"/>
              </a:solidFill>
              <a:latin typeface="冬青黑体简体中文 W3" panose="020B0300000000000000" pitchFamily="34" charset="-122"/>
              <a:ea typeface="冬青黑体简体中文 W3" panose="020B0300000000000000" pitchFamily="34" charset="-122"/>
            </a:endParaRPr>
          </a:p>
        </p:txBody>
      </p:sp>
      <p:sp>
        <p:nvSpPr>
          <p:cNvPr id="46" name="矩形 45"/>
          <p:cNvSpPr/>
          <p:nvPr/>
        </p:nvSpPr>
        <p:spPr>
          <a:xfrm>
            <a:off x="4621380" y="1795877"/>
            <a:ext cx="2949243" cy="663451"/>
          </a:xfrm>
          <a:prstGeom prst="rect">
            <a:avLst/>
          </a:prstGeom>
        </p:spPr>
        <p:txBody>
          <a:bodyPr wrap="square">
            <a:spAutoFit/>
          </a:bodyPr>
          <a:lstStyle/>
          <a:p>
            <a:pPr algn="ctr">
              <a:lnSpc>
                <a:spcPct val="130000"/>
              </a:lnSpc>
            </a:pPr>
            <a:r>
              <a:rPr lang="en-US" altLang="zh-CN" sz="3200" dirty="0">
                <a:solidFill>
                  <a:srgbClr val="29AAF8"/>
                </a:solidFill>
                <a:latin typeface="Century Gothic" panose="020B0502020202020204" pitchFamily="34" charset="0"/>
                <a:ea typeface="冬青黑体简体中文 W3" panose="020B0300000000000000" pitchFamily="34" charset="-122"/>
              </a:rPr>
              <a:t>CONTENTS</a:t>
            </a:r>
            <a:endParaRPr lang="en-US" altLang="zh-CN" sz="3200" dirty="0">
              <a:solidFill>
                <a:srgbClr val="29AAF8"/>
              </a:solidFill>
              <a:latin typeface="Century Gothic" panose="020B0502020202020204" pitchFamily="34" charset="0"/>
              <a:ea typeface="冬青黑体简体中文 W3" panose="020B0300000000000000" pitchFamily="34" charset="-122"/>
            </a:endParaRPr>
          </a:p>
        </p:txBody>
      </p:sp>
      <p:pic>
        <p:nvPicPr>
          <p:cNvPr id="24" name="图片 23" descr="logo"/>
          <p:cNvPicPr>
            <a:picLocks noChangeAspect="1"/>
          </p:cNvPicPr>
          <p:nvPr/>
        </p:nvPicPr>
        <p:blipFill>
          <a:blip r:embed="rId1" cstate="email"/>
          <a:stretch>
            <a:fillRect/>
          </a:stretch>
        </p:blipFill>
        <p:spPr>
          <a:xfrm>
            <a:off x="10897827" y="62626"/>
            <a:ext cx="1203960" cy="1495425"/>
          </a:xfrm>
          <a:prstGeom prst="rect">
            <a:avLst/>
          </a:prstGeom>
        </p:spPr>
      </p:pic>
      <p:sp>
        <p:nvSpPr>
          <p:cNvPr id="2" name="灯片编号占位符 1"/>
          <p:cNvSpPr>
            <a:spLocks noGrp="1"/>
          </p:cNvSpPr>
          <p:nvPr>
            <p:ph type="sldNum" sz="quarter" idx="12"/>
          </p:nvPr>
        </p:nvSpPr>
        <p:spPr/>
        <p:txBody>
          <a:bodyPr/>
          <a:lstStyle/>
          <a:p>
            <a:fld id="{7733EF79-204E-44E9-9497-DC3F3763FC2D}" type="slidenum">
              <a:rPr lang="zh-CN" altLang="en-US" smtClean="0"/>
            </a:fld>
            <a:endParaRPr lang="zh-CN" altLang="en-US" dirty="0"/>
          </a:p>
        </p:txBody>
      </p:sp>
      <p:graphicFrame>
        <p:nvGraphicFramePr>
          <p:cNvPr id="3" name="图示 2"/>
          <p:cNvGraphicFramePr/>
          <p:nvPr/>
        </p:nvGraphicFramePr>
        <p:xfrm>
          <a:off x="2032000" y="2747386"/>
          <a:ext cx="8128000" cy="19881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6" grpId="0"/>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ISPRING_PRESENTATION_TITLE" val="8"/>
  <p:tag name="GUID" val="PPT3_20583926"/>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AAE3F"/>
        </a:solidFill>
      </a:spPr>
      <a:bodyPr wrap="square" rtlCol="0" anchor="ctr">
        <a:spAutoFit/>
      </a:bodyPr>
      <a:lstStyle>
        <a:defPPr algn="ctr">
          <a:lnSpc>
            <a:spcPct val="130000"/>
          </a:lnSpc>
          <a:defRPr sz="4000" smtClean="0">
            <a:solidFill>
              <a:srgbClr val="FFFFFF"/>
            </a:solidFill>
            <a:latin typeface="Century Gothic" panose="020B0502020202020204" pitchFamily="34" charset="0"/>
            <a:ea typeface="冬青黑体简体中文 W3" panose="020B0300000000000000" pitchFamily="34" charset="-122"/>
          </a:defRPr>
        </a:defPPr>
      </a:lstStyle>
    </a:spDef>
    <a:txDef>
      <a:spPr>
        <a:noFill/>
      </a:spPr>
      <a:bodyPr wrap="square" rtlCol="0">
        <a:spAutoFit/>
      </a:bodyPr>
      <a:lstStyle>
        <a:defPPr>
          <a:defRPr smtClean="0">
            <a:solidFill>
              <a:schemeClr val="bg1"/>
            </a:solidFill>
            <a:latin typeface="冬青黑体简体中文 W3" panose="020B0300000000000000" pitchFamily="34" charset="-122"/>
            <a:ea typeface="冬青黑体简体中文 W3" panose="020B03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498</Words>
  <Application>WPS 演示</Application>
  <PresentationFormat>宽屏</PresentationFormat>
  <Paragraphs>115</Paragraphs>
  <Slides>12</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12</vt:i4>
      </vt:variant>
    </vt:vector>
  </HeadingPairs>
  <TitlesOfParts>
    <vt:vector size="27" baseType="lpstr">
      <vt:lpstr>Arial</vt:lpstr>
      <vt:lpstr>宋体</vt:lpstr>
      <vt:lpstr>Wingdings</vt:lpstr>
      <vt:lpstr>Century Gothic</vt:lpstr>
      <vt:lpstr>冬青黑体简体中文 W3</vt:lpstr>
      <vt:lpstr>黑体</vt:lpstr>
      <vt:lpstr>仿宋</vt:lpstr>
      <vt:lpstr>华文彩云</vt:lpstr>
      <vt:lpstr>Calibri</vt:lpstr>
      <vt:lpstr>微软雅黑</vt:lpstr>
      <vt:lpstr>Arial Unicode MS</vt:lpstr>
      <vt:lpstr>Calibri Light</vt:lpstr>
      <vt:lpstr>楷体</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dc:title>
  <dc:creator>Microsoft 帐户</dc:creator>
  <cp:lastModifiedBy>小jiu</cp:lastModifiedBy>
  <cp:revision>1657</cp:revision>
  <dcterms:created xsi:type="dcterms:W3CDTF">2016-12-07T15:22:00Z</dcterms:created>
  <dcterms:modified xsi:type="dcterms:W3CDTF">2020-03-26T09:54:09Z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